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690" r:id="rId5"/>
    <p:sldId id="689" r:id="rId6"/>
    <p:sldId id="692" r:id="rId7"/>
    <p:sldId id="693" r:id="rId8"/>
    <p:sldId id="698" r:id="rId9"/>
    <p:sldId id="718" r:id="rId10"/>
    <p:sldId id="719" r:id="rId11"/>
    <p:sldId id="720" r:id="rId12"/>
    <p:sldId id="721" r:id="rId13"/>
    <p:sldId id="722" r:id="rId14"/>
    <p:sldId id="700" r:id="rId15"/>
    <p:sldId id="701" r:id="rId16"/>
    <p:sldId id="702" r:id="rId17"/>
    <p:sldId id="704" r:id="rId18"/>
    <p:sldId id="691" r:id="rId19"/>
    <p:sldId id="723" r:id="rId20"/>
    <p:sldId id="724" r:id="rId21"/>
    <p:sldId id="726" r:id="rId22"/>
    <p:sldId id="727" r:id="rId23"/>
    <p:sldId id="728" r:id="rId24"/>
    <p:sldId id="703" r:id="rId25"/>
    <p:sldId id="705" r:id="rId26"/>
    <p:sldId id="717" r:id="rId27"/>
    <p:sldId id="730" r:id="rId28"/>
    <p:sldId id="731" r:id="rId29"/>
    <p:sldId id="732" r:id="rId30"/>
    <p:sldId id="733" r:id="rId31"/>
    <p:sldId id="706" r:id="rId32"/>
    <p:sldId id="715" r:id="rId33"/>
    <p:sldId id="716" r:id="rId34"/>
    <p:sldId id="707" r:id="rId35"/>
    <p:sldId id="708" r:id="rId36"/>
    <p:sldId id="711" r:id="rId37"/>
    <p:sldId id="709" r:id="rId38"/>
    <p:sldId id="710" r:id="rId39"/>
    <p:sldId id="712" r:id="rId40"/>
    <p:sldId id="713" r:id="rId41"/>
    <p:sldId id="714" r:id="rId42"/>
    <p:sldId id="431" r:id="rId43"/>
  </p:sldIdLst>
  <p:sldSz cx="12192000" cy="6858000"/>
  <p:notesSz cx="6797675" cy="99250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蔡無敵" initials="蔡無敵" lastIdx="1" clrIdx="0"/>
  <p:cmAuthor id="2" name="007" initials="0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EFEFE"/>
    <a:srgbClr val="FEFFFB"/>
    <a:srgbClr val="FFFFFF"/>
    <a:srgbClr val="FBFBFB"/>
    <a:srgbClr val="008FD6"/>
    <a:srgbClr val="00699B"/>
    <a:srgbClr val="6188CD"/>
    <a:srgbClr val="7698D4"/>
    <a:srgbClr val="82A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9" autoAdjust="0"/>
    <p:restoredTop sz="94087" autoAdjust="0"/>
  </p:normalViewPr>
  <p:slideViewPr>
    <p:cSldViewPr snapToGrid="0">
      <p:cViewPr varScale="1">
        <p:scale>
          <a:sx n="62" d="100"/>
          <a:sy n="62" d="100"/>
        </p:scale>
        <p:origin x="71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03D11-22D7-46F1-8420-85642811CA2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72F1E677-375E-457B-A420-8E8D8B36F427}">
      <dgm:prSet phldrT="[文字]" custT="1"/>
      <dgm:spPr/>
      <dgm:t>
        <a:bodyPr/>
        <a:lstStyle/>
        <a:p>
          <a:r>
            <a:rPr lang="zh-TW" altLang="en-US" sz="2400" dirty="0"/>
            <a:t>創建一個</a:t>
          </a:r>
          <a:r>
            <a:rPr lang="en-US" altLang="zh-TW" sz="2400" dirty="0" err="1"/>
            <a:t>github</a:t>
          </a:r>
          <a:r>
            <a:rPr lang="zh-TW" altLang="en-US" sz="2400" dirty="0"/>
            <a:t>帳號</a:t>
          </a:r>
        </a:p>
      </dgm:t>
    </dgm:pt>
    <dgm:pt modelId="{F60939D1-EB1E-43A9-8F03-F541B28B5B53}" type="parTrans" cxnId="{4232FF8A-A2F7-41C7-AF04-49DDCF7AD84D}">
      <dgm:prSet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2E2985C0-B9D7-4422-9480-CCFCC3387AEF}" type="sibTrans" cxnId="{4232FF8A-A2F7-41C7-AF04-49DDCF7AD84D}">
      <dgm:prSet custT="1"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3F28FF6C-11B1-4380-9D2E-CA6533DEA17D}">
      <dgm:prSet phldrT="[文字]" custT="1"/>
      <dgm:spPr/>
      <dgm:t>
        <a:bodyPr/>
        <a:lstStyle/>
        <a:p>
          <a:r>
            <a:rPr lang="en-US" altLang="zh-TW" sz="2400"/>
            <a:t>cd .. </a:t>
          </a:r>
          <a:endParaRPr lang="zh-TW" altLang="en-US" sz="2400" dirty="0"/>
        </a:p>
      </dgm:t>
    </dgm:pt>
    <dgm:pt modelId="{C8730F25-8CC1-4EDB-8198-50DDEA4A8740}" type="parTrans" cxnId="{E88FA7CB-4493-48B4-A87B-2D9AC8EA3308}">
      <dgm:prSet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CFBC97E8-C922-4A21-B405-FB8595C7A475}" type="sibTrans" cxnId="{E88FA7CB-4493-48B4-A87B-2D9AC8EA3308}">
      <dgm:prSet custT="1"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0AA73416-C05D-4C90-9B28-C8D18B904F9B}">
      <dgm:prSet phldrT="[文字]" custT="1"/>
      <dgm:spPr/>
      <dgm:t>
        <a:bodyPr/>
        <a:lstStyle/>
        <a:p>
          <a:r>
            <a:rPr lang="en-US" altLang="zh-TW" sz="2400"/>
            <a:t>git init</a:t>
          </a:r>
          <a:endParaRPr lang="zh-TW" altLang="en-US" sz="2400" dirty="0"/>
        </a:p>
      </dgm:t>
    </dgm:pt>
    <dgm:pt modelId="{684DD708-0CBC-403E-B1BF-3EB3624A892C}" type="parTrans" cxnId="{34E2EB00-A742-4753-A085-EE3A881772E7}">
      <dgm:prSet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4D66BD44-3C0A-43FB-9A88-8BA052E12EA4}" type="sibTrans" cxnId="{34E2EB00-A742-4753-A085-EE3A881772E7}">
      <dgm:prSet/>
      <dgm:spPr/>
      <dgm:t>
        <a:bodyPr/>
        <a:lstStyle/>
        <a:p>
          <a:endParaRPr lang="zh-TW" altLang="en-US" sz="2400">
            <a:solidFill>
              <a:schemeClr val="tx1"/>
            </a:solidFill>
          </a:endParaRPr>
        </a:p>
      </dgm:t>
    </dgm:pt>
    <dgm:pt modelId="{47B54EC8-3861-4911-9FFB-0787E3F958B4}">
      <dgm:prSet phldrT="[文字]" custT="1"/>
      <dgm:spPr/>
      <dgm:t>
        <a:bodyPr/>
        <a:lstStyle/>
        <a:p>
          <a:r>
            <a:rPr lang="zh-TW" altLang="en-US" sz="2400" dirty="0"/>
            <a:t>設置名稱與密碼</a:t>
          </a:r>
        </a:p>
      </dgm:t>
    </dgm:pt>
    <dgm:pt modelId="{77BB6A22-B3E5-415A-B381-C1806FD61960}" type="parTrans" cxnId="{293478CC-4250-4186-A316-FFEAD22DE514}">
      <dgm:prSet/>
      <dgm:spPr/>
      <dgm:t>
        <a:bodyPr/>
        <a:lstStyle/>
        <a:p>
          <a:endParaRPr lang="zh-TW" altLang="en-US"/>
        </a:p>
      </dgm:t>
    </dgm:pt>
    <dgm:pt modelId="{166184B0-3DF9-44E2-8EBE-FF0E2E41438A}" type="sibTrans" cxnId="{293478CC-4250-4186-A316-FFEAD22DE514}">
      <dgm:prSet/>
      <dgm:spPr/>
      <dgm:t>
        <a:bodyPr/>
        <a:lstStyle/>
        <a:p>
          <a:endParaRPr lang="zh-TW" altLang="en-US"/>
        </a:p>
      </dgm:t>
    </dgm:pt>
    <dgm:pt modelId="{3217AFCC-21BA-4C42-9269-93DC8EA896EB}" type="pres">
      <dgm:prSet presAssocID="{93003D11-22D7-46F1-8420-85642811CA21}" presName="rootnode" presStyleCnt="0">
        <dgm:presLayoutVars>
          <dgm:chMax/>
          <dgm:chPref/>
          <dgm:dir/>
          <dgm:animLvl val="lvl"/>
        </dgm:presLayoutVars>
      </dgm:prSet>
      <dgm:spPr/>
    </dgm:pt>
    <dgm:pt modelId="{05DEECDD-9C14-4382-8A0D-9B2ACAE56F19}" type="pres">
      <dgm:prSet presAssocID="{72F1E677-375E-457B-A420-8E8D8B36F427}" presName="composite" presStyleCnt="0"/>
      <dgm:spPr/>
    </dgm:pt>
    <dgm:pt modelId="{6DE24F03-892E-4DE5-A2B4-DFC892AD4810}" type="pres">
      <dgm:prSet presAssocID="{72F1E677-375E-457B-A420-8E8D8B36F427}" presName="bentUpArrow1" presStyleLbl="alignImgPlace1" presStyleIdx="0" presStyleCnt="3"/>
      <dgm:spPr/>
    </dgm:pt>
    <dgm:pt modelId="{1AF09A4E-1075-427B-AFAD-1C5CC68ECD75}" type="pres">
      <dgm:prSet presAssocID="{72F1E677-375E-457B-A420-8E8D8B36F42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86FD95AC-4F79-4A9E-8A3A-F5EC5EA500FC}" type="pres">
      <dgm:prSet presAssocID="{72F1E677-375E-457B-A420-8E8D8B36F42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C48BA41-3DD2-4AA6-934D-3057158FF7C5}" type="pres">
      <dgm:prSet presAssocID="{2E2985C0-B9D7-4422-9480-CCFCC3387AEF}" presName="sibTrans" presStyleCnt="0"/>
      <dgm:spPr/>
    </dgm:pt>
    <dgm:pt modelId="{9D036C21-CE47-4235-ABD8-0814143C6C26}" type="pres">
      <dgm:prSet presAssocID="{3F28FF6C-11B1-4380-9D2E-CA6533DEA17D}" presName="composite" presStyleCnt="0"/>
      <dgm:spPr/>
    </dgm:pt>
    <dgm:pt modelId="{76E2D8A2-ADCB-40B4-AE27-AC3C77AD91A2}" type="pres">
      <dgm:prSet presAssocID="{3F28FF6C-11B1-4380-9D2E-CA6533DEA17D}" presName="bentUpArrow1" presStyleLbl="alignImgPlace1" presStyleIdx="1" presStyleCnt="3"/>
      <dgm:spPr/>
    </dgm:pt>
    <dgm:pt modelId="{DCE109BF-ADBC-4E52-AD08-66B5A192E2C3}" type="pres">
      <dgm:prSet presAssocID="{3F28FF6C-11B1-4380-9D2E-CA6533DEA17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EA60BFD7-CAD9-4475-B843-5B7912DCB75C}" type="pres">
      <dgm:prSet presAssocID="{3F28FF6C-11B1-4380-9D2E-CA6533DEA17D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262479A-CF80-4215-9BCE-55C5C56479C5}" type="pres">
      <dgm:prSet presAssocID="{CFBC97E8-C922-4A21-B405-FB8595C7A475}" presName="sibTrans" presStyleCnt="0"/>
      <dgm:spPr/>
    </dgm:pt>
    <dgm:pt modelId="{82DC0B62-D078-45C7-9307-D517F3DF80E2}" type="pres">
      <dgm:prSet presAssocID="{0AA73416-C05D-4C90-9B28-C8D18B904F9B}" presName="composite" presStyleCnt="0"/>
      <dgm:spPr/>
    </dgm:pt>
    <dgm:pt modelId="{2BF6421A-10FA-476C-B088-DBC5DD462F41}" type="pres">
      <dgm:prSet presAssocID="{0AA73416-C05D-4C90-9B28-C8D18B904F9B}" presName="bentUpArrow1" presStyleLbl="alignImgPlace1" presStyleIdx="2" presStyleCnt="3"/>
      <dgm:spPr/>
    </dgm:pt>
    <dgm:pt modelId="{47CF3ADA-4603-4FBB-8CEA-2462FBE6C496}" type="pres">
      <dgm:prSet presAssocID="{0AA73416-C05D-4C90-9B28-C8D18B904F9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B772E19-F334-4B24-B46B-CE468DB130CD}" type="pres">
      <dgm:prSet presAssocID="{0AA73416-C05D-4C90-9B28-C8D18B904F9B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3B3956A-2C5B-484A-8CB7-F0BEBFA6F08E}" type="pres">
      <dgm:prSet presAssocID="{4D66BD44-3C0A-43FB-9A88-8BA052E12EA4}" presName="sibTrans" presStyleCnt="0"/>
      <dgm:spPr/>
    </dgm:pt>
    <dgm:pt modelId="{7E951F48-622F-4840-BEEB-561368A8B8C6}" type="pres">
      <dgm:prSet presAssocID="{47B54EC8-3861-4911-9FFB-0787E3F958B4}" presName="composite" presStyleCnt="0"/>
      <dgm:spPr/>
    </dgm:pt>
    <dgm:pt modelId="{4C4F3832-D7D9-4F2F-B436-C7D5D2DE5D0A}" type="pres">
      <dgm:prSet presAssocID="{47B54EC8-3861-4911-9FFB-0787E3F958B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4E2EB00-A742-4753-A085-EE3A881772E7}" srcId="{93003D11-22D7-46F1-8420-85642811CA21}" destId="{0AA73416-C05D-4C90-9B28-C8D18B904F9B}" srcOrd="2" destOrd="0" parTransId="{684DD708-0CBC-403E-B1BF-3EB3624A892C}" sibTransId="{4D66BD44-3C0A-43FB-9A88-8BA052E12EA4}"/>
    <dgm:cxn modelId="{6514D541-DD62-46BA-AA8E-1DA1C2910211}" type="presOf" srcId="{3F28FF6C-11B1-4380-9D2E-CA6533DEA17D}" destId="{DCE109BF-ADBC-4E52-AD08-66B5A192E2C3}" srcOrd="0" destOrd="0" presId="urn:microsoft.com/office/officeart/2005/8/layout/StepDownProcess"/>
    <dgm:cxn modelId="{7A4A2E69-1125-4317-AB6B-8A5E25C698D5}" type="presOf" srcId="{72F1E677-375E-457B-A420-8E8D8B36F427}" destId="{1AF09A4E-1075-427B-AFAD-1C5CC68ECD75}" srcOrd="0" destOrd="0" presId="urn:microsoft.com/office/officeart/2005/8/layout/StepDownProcess"/>
    <dgm:cxn modelId="{2F0AF356-8C55-477F-A1F7-3305B9139DFD}" type="presOf" srcId="{47B54EC8-3861-4911-9FFB-0787E3F958B4}" destId="{4C4F3832-D7D9-4F2F-B436-C7D5D2DE5D0A}" srcOrd="0" destOrd="0" presId="urn:microsoft.com/office/officeart/2005/8/layout/StepDownProcess"/>
    <dgm:cxn modelId="{4232FF8A-A2F7-41C7-AF04-49DDCF7AD84D}" srcId="{93003D11-22D7-46F1-8420-85642811CA21}" destId="{72F1E677-375E-457B-A420-8E8D8B36F427}" srcOrd="0" destOrd="0" parTransId="{F60939D1-EB1E-43A9-8F03-F541B28B5B53}" sibTransId="{2E2985C0-B9D7-4422-9480-CCFCC3387AEF}"/>
    <dgm:cxn modelId="{E88FA7CB-4493-48B4-A87B-2D9AC8EA3308}" srcId="{93003D11-22D7-46F1-8420-85642811CA21}" destId="{3F28FF6C-11B1-4380-9D2E-CA6533DEA17D}" srcOrd="1" destOrd="0" parTransId="{C8730F25-8CC1-4EDB-8198-50DDEA4A8740}" sibTransId="{CFBC97E8-C922-4A21-B405-FB8595C7A475}"/>
    <dgm:cxn modelId="{293478CC-4250-4186-A316-FFEAD22DE514}" srcId="{93003D11-22D7-46F1-8420-85642811CA21}" destId="{47B54EC8-3861-4911-9FFB-0787E3F958B4}" srcOrd="3" destOrd="0" parTransId="{77BB6A22-B3E5-415A-B381-C1806FD61960}" sibTransId="{166184B0-3DF9-44E2-8EBE-FF0E2E41438A}"/>
    <dgm:cxn modelId="{4DD239CF-9424-40D8-A4F8-7D2BB65328CC}" type="presOf" srcId="{93003D11-22D7-46F1-8420-85642811CA21}" destId="{3217AFCC-21BA-4C42-9269-93DC8EA896EB}" srcOrd="0" destOrd="0" presId="urn:microsoft.com/office/officeart/2005/8/layout/StepDownProcess"/>
    <dgm:cxn modelId="{53AFDDEC-C453-407A-A991-E0BA221C4D2E}" type="presOf" srcId="{0AA73416-C05D-4C90-9B28-C8D18B904F9B}" destId="{47CF3ADA-4603-4FBB-8CEA-2462FBE6C496}" srcOrd="0" destOrd="0" presId="urn:microsoft.com/office/officeart/2005/8/layout/StepDownProcess"/>
    <dgm:cxn modelId="{F66234B8-5A44-41CC-9CA6-A831D72C165F}" type="presParOf" srcId="{3217AFCC-21BA-4C42-9269-93DC8EA896EB}" destId="{05DEECDD-9C14-4382-8A0D-9B2ACAE56F19}" srcOrd="0" destOrd="0" presId="urn:microsoft.com/office/officeart/2005/8/layout/StepDownProcess"/>
    <dgm:cxn modelId="{65CD55E1-7083-404F-B62F-A2674D27F387}" type="presParOf" srcId="{05DEECDD-9C14-4382-8A0D-9B2ACAE56F19}" destId="{6DE24F03-892E-4DE5-A2B4-DFC892AD4810}" srcOrd="0" destOrd="0" presId="urn:microsoft.com/office/officeart/2005/8/layout/StepDownProcess"/>
    <dgm:cxn modelId="{8B60030B-17D2-4959-BB15-365D118F501C}" type="presParOf" srcId="{05DEECDD-9C14-4382-8A0D-9B2ACAE56F19}" destId="{1AF09A4E-1075-427B-AFAD-1C5CC68ECD75}" srcOrd="1" destOrd="0" presId="urn:microsoft.com/office/officeart/2005/8/layout/StepDownProcess"/>
    <dgm:cxn modelId="{019CF066-0AD1-4A88-B44D-74F9153A91B8}" type="presParOf" srcId="{05DEECDD-9C14-4382-8A0D-9B2ACAE56F19}" destId="{86FD95AC-4F79-4A9E-8A3A-F5EC5EA500FC}" srcOrd="2" destOrd="0" presId="urn:microsoft.com/office/officeart/2005/8/layout/StepDownProcess"/>
    <dgm:cxn modelId="{997EE5BE-4C35-48B5-B203-8E20003A17AB}" type="presParOf" srcId="{3217AFCC-21BA-4C42-9269-93DC8EA896EB}" destId="{6C48BA41-3DD2-4AA6-934D-3057158FF7C5}" srcOrd="1" destOrd="0" presId="urn:microsoft.com/office/officeart/2005/8/layout/StepDownProcess"/>
    <dgm:cxn modelId="{F22E23A1-E76E-47AA-ADEB-2994FAC655F6}" type="presParOf" srcId="{3217AFCC-21BA-4C42-9269-93DC8EA896EB}" destId="{9D036C21-CE47-4235-ABD8-0814143C6C26}" srcOrd="2" destOrd="0" presId="urn:microsoft.com/office/officeart/2005/8/layout/StepDownProcess"/>
    <dgm:cxn modelId="{0EE6DF09-30C5-41EF-A93C-6FECADB9A7E6}" type="presParOf" srcId="{9D036C21-CE47-4235-ABD8-0814143C6C26}" destId="{76E2D8A2-ADCB-40B4-AE27-AC3C77AD91A2}" srcOrd="0" destOrd="0" presId="urn:microsoft.com/office/officeart/2005/8/layout/StepDownProcess"/>
    <dgm:cxn modelId="{89709F58-F659-4C72-830A-D218A05AAC48}" type="presParOf" srcId="{9D036C21-CE47-4235-ABD8-0814143C6C26}" destId="{DCE109BF-ADBC-4E52-AD08-66B5A192E2C3}" srcOrd="1" destOrd="0" presId="urn:microsoft.com/office/officeart/2005/8/layout/StepDownProcess"/>
    <dgm:cxn modelId="{0252CBDE-B06C-4EB2-B41F-4DE96800D977}" type="presParOf" srcId="{9D036C21-CE47-4235-ABD8-0814143C6C26}" destId="{EA60BFD7-CAD9-4475-B843-5B7912DCB75C}" srcOrd="2" destOrd="0" presId="urn:microsoft.com/office/officeart/2005/8/layout/StepDownProcess"/>
    <dgm:cxn modelId="{5B1D44E2-0ED6-46C5-8738-D18E1C5ADB9E}" type="presParOf" srcId="{3217AFCC-21BA-4C42-9269-93DC8EA896EB}" destId="{3262479A-CF80-4215-9BCE-55C5C56479C5}" srcOrd="3" destOrd="0" presId="urn:microsoft.com/office/officeart/2005/8/layout/StepDownProcess"/>
    <dgm:cxn modelId="{8437D54F-0B77-448D-946F-E84F60583DAA}" type="presParOf" srcId="{3217AFCC-21BA-4C42-9269-93DC8EA896EB}" destId="{82DC0B62-D078-45C7-9307-D517F3DF80E2}" srcOrd="4" destOrd="0" presId="urn:microsoft.com/office/officeart/2005/8/layout/StepDownProcess"/>
    <dgm:cxn modelId="{5EEACA8C-556C-480F-8AB0-ECA4987F5746}" type="presParOf" srcId="{82DC0B62-D078-45C7-9307-D517F3DF80E2}" destId="{2BF6421A-10FA-476C-B088-DBC5DD462F41}" srcOrd="0" destOrd="0" presId="urn:microsoft.com/office/officeart/2005/8/layout/StepDownProcess"/>
    <dgm:cxn modelId="{BC376DBE-B126-477A-AFB9-26A125413E39}" type="presParOf" srcId="{82DC0B62-D078-45C7-9307-D517F3DF80E2}" destId="{47CF3ADA-4603-4FBB-8CEA-2462FBE6C496}" srcOrd="1" destOrd="0" presId="urn:microsoft.com/office/officeart/2005/8/layout/StepDownProcess"/>
    <dgm:cxn modelId="{76F3B0ED-8DB4-4B4A-AB7C-310B0F7E2DA6}" type="presParOf" srcId="{82DC0B62-D078-45C7-9307-D517F3DF80E2}" destId="{5B772E19-F334-4B24-B46B-CE468DB130CD}" srcOrd="2" destOrd="0" presId="urn:microsoft.com/office/officeart/2005/8/layout/StepDownProcess"/>
    <dgm:cxn modelId="{2988DCC2-0CE6-4B8F-8D08-1781851D4A0B}" type="presParOf" srcId="{3217AFCC-21BA-4C42-9269-93DC8EA896EB}" destId="{43B3956A-2C5B-484A-8CB7-F0BEBFA6F08E}" srcOrd="5" destOrd="0" presId="urn:microsoft.com/office/officeart/2005/8/layout/StepDownProcess"/>
    <dgm:cxn modelId="{04DA1838-555C-4971-91B1-859C5CEC9870}" type="presParOf" srcId="{3217AFCC-21BA-4C42-9269-93DC8EA896EB}" destId="{7E951F48-622F-4840-BEEB-561368A8B8C6}" srcOrd="6" destOrd="0" presId="urn:microsoft.com/office/officeart/2005/8/layout/StepDownProcess"/>
    <dgm:cxn modelId="{40BC247E-E2B3-40E8-8B03-CE6209C333D1}" type="presParOf" srcId="{7E951F48-622F-4840-BEEB-561368A8B8C6}" destId="{4C4F3832-D7D9-4F2F-B436-C7D5D2DE5D0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F10088-FD33-45EB-B2FF-9D6A0520E6E7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04F9F662-0371-4A8F-8813-B0A4573AEDCC}">
      <dgm:prSet phldrT="[文字]"/>
      <dgm:spPr/>
      <dgm:t>
        <a:bodyPr/>
        <a:lstStyle/>
        <a:p>
          <a:r>
            <a:rPr lang="zh-TW" altLang="en-US" dirty="0"/>
            <a:t>電腦</a:t>
          </a:r>
        </a:p>
      </dgm:t>
    </dgm:pt>
    <dgm:pt modelId="{92AA226F-7C58-4B8D-87AE-074CDDAD1A0E}" type="parTrans" cxnId="{CB29BCE3-0D56-4B63-B000-1E5603323DBF}">
      <dgm:prSet/>
      <dgm:spPr/>
      <dgm:t>
        <a:bodyPr/>
        <a:lstStyle/>
        <a:p>
          <a:endParaRPr lang="zh-TW" altLang="en-US"/>
        </a:p>
      </dgm:t>
    </dgm:pt>
    <dgm:pt modelId="{C268E217-5601-4CA5-BD95-EFDE9864D2E2}" type="sibTrans" cxnId="{CB29BCE3-0D56-4B63-B000-1E5603323DBF}">
      <dgm:prSet/>
      <dgm:spPr/>
      <dgm:t>
        <a:bodyPr/>
        <a:lstStyle/>
        <a:p>
          <a:endParaRPr lang="zh-TW" altLang="en-US"/>
        </a:p>
      </dgm:t>
    </dgm:pt>
    <dgm:pt modelId="{DC572BDF-A6FF-4175-B55D-3F308F0CBEDF}">
      <dgm:prSet phldrT="[文字]"/>
      <dgm:spPr/>
      <dgm:t>
        <a:bodyPr/>
        <a:lstStyle/>
        <a:p>
          <a:r>
            <a:rPr lang="en-US" altLang="zh-TW" dirty="0"/>
            <a:t>SSH</a:t>
          </a:r>
          <a:r>
            <a:rPr lang="zh-TW" altLang="en-US" dirty="0"/>
            <a:t>碼</a:t>
          </a:r>
        </a:p>
      </dgm:t>
    </dgm:pt>
    <dgm:pt modelId="{26011970-B08E-4191-9F02-F6C98C469240}" type="parTrans" cxnId="{05C07742-3F08-42EB-8E84-5B453897FA07}">
      <dgm:prSet/>
      <dgm:spPr/>
      <dgm:t>
        <a:bodyPr/>
        <a:lstStyle/>
        <a:p>
          <a:endParaRPr lang="zh-TW" altLang="en-US"/>
        </a:p>
      </dgm:t>
    </dgm:pt>
    <dgm:pt modelId="{A293169A-97AC-44AB-8180-3F368DE0589C}" type="sibTrans" cxnId="{05C07742-3F08-42EB-8E84-5B453897FA07}">
      <dgm:prSet/>
      <dgm:spPr/>
      <dgm:t>
        <a:bodyPr/>
        <a:lstStyle/>
        <a:p>
          <a:endParaRPr lang="zh-TW" altLang="en-US"/>
        </a:p>
      </dgm:t>
    </dgm:pt>
    <dgm:pt modelId="{C2380E88-1D74-4D85-96A7-99BA631957A4}">
      <dgm:prSet phldrT="[文字]"/>
      <dgm:spPr/>
      <dgm:t>
        <a:bodyPr/>
        <a:lstStyle/>
        <a:p>
          <a:r>
            <a:rPr lang="zh-TW" altLang="en-US" dirty="0"/>
            <a:t>綁定帳號</a:t>
          </a:r>
        </a:p>
      </dgm:t>
    </dgm:pt>
    <dgm:pt modelId="{E6EF729A-9DBE-454C-9E87-A73F7343703D}" type="parTrans" cxnId="{108B7173-A2DB-40F9-9003-7CB0B2553DF1}">
      <dgm:prSet/>
      <dgm:spPr/>
      <dgm:t>
        <a:bodyPr/>
        <a:lstStyle/>
        <a:p>
          <a:endParaRPr lang="zh-TW" altLang="en-US"/>
        </a:p>
      </dgm:t>
    </dgm:pt>
    <dgm:pt modelId="{9652D548-E755-4AE6-BAA5-793B3F135479}" type="sibTrans" cxnId="{108B7173-A2DB-40F9-9003-7CB0B2553DF1}">
      <dgm:prSet/>
      <dgm:spPr/>
      <dgm:t>
        <a:bodyPr/>
        <a:lstStyle/>
        <a:p>
          <a:endParaRPr lang="zh-TW" altLang="en-US"/>
        </a:p>
      </dgm:t>
    </dgm:pt>
    <dgm:pt modelId="{B1146294-56D8-4A74-B98A-328E80106B19}" type="pres">
      <dgm:prSet presAssocID="{21F10088-FD33-45EB-B2FF-9D6A0520E6E7}" presName="Name0" presStyleCnt="0">
        <dgm:presLayoutVars>
          <dgm:dir/>
          <dgm:resizeHandles val="exact"/>
        </dgm:presLayoutVars>
      </dgm:prSet>
      <dgm:spPr/>
    </dgm:pt>
    <dgm:pt modelId="{092E2B52-7D61-476B-BD7B-AA70689F5DB8}" type="pres">
      <dgm:prSet presAssocID="{04F9F662-0371-4A8F-8813-B0A4573AEDCC}" presName="node" presStyleLbl="node1" presStyleIdx="0" presStyleCnt="3">
        <dgm:presLayoutVars>
          <dgm:bulletEnabled val="1"/>
        </dgm:presLayoutVars>
      </dgm:prSet>
      <dgm:spPr/>
    </dgm:pt>
    <dgm:pt modelId="{CF47EE9D-D83A-4CE4-879E-89B450DF6C08}" type="pres">
      <dgm:prSet presAssocID="{C268E217-5601-4CA5-BD95-EFDE9864D2E2}" presName="sibTrans" presStyleLbl="sibTrans2D1" presStyleIdx="0" presStyleCnt="2"/>
      <dgm:spPr/>
    </dgm:pt>
    <dgm:pt modelId="{189ACB39-DDC8-4F9A-9D05-0D4E12D30F1C}" type="pres">
      <dgm:prSet presAssocID="{C268E217-5601-4CA5-BD95-EFDE9864D2E2}" presName="connectorText" presStyleLbl="sibTrans2D1" presStyleIdx="0" presStyleCnt="2"/>
      <dgm:spPr/>
    </dgm:pt>
    <dgm:pt modelId="{05F53829-C323-484E-A577-71A75765AB3E}" type="pres">
      <dgm:prSet presAssocID="{DC572BDF-A6FF-4175-B55D-3F308F0CBEDF}" presName="node" presStyleLbl="node1" presStyleIdx="1" presStyleCnt="3">
        <dgm:presLayoutVars>
          <dgm:bulletEnabled val="1"/>
        </dgm:presLayoutVars>
      </dgm:prSet>
      <dgm:spPr/>
    </dgm:pt>
    <dgm:pt modelId="{C5E17D89-7D0D-4052-B50F-B66D1573C52F}" type="pres">
      <dgm:prSet presAssocID="{A293169A-97AC-44AB-8180-3F368DE0589C}" presName="sibTrans" presStyleLbl="sibTrans2D1" presStyleIdx="1" presStyleCnt="2"/>
      <dgm:spPr/>
    </dgm:pt>
    <dgm:pt modelId="{B6025AAD-477D-4F54-951D-E7F775233654}" type="pres">
      <dgm:prSet presAssocID="{A293169A-97AC-44AB-8180-3F368DE0589C}" presName="connectorText" presStyleLbl="sibTrans2D1" presStyleIdx="1" presStyleCnt="2"/>
      <dgm:spPr/>
    </dgm:pt>
    <dgm:pt modelId="{498FD282-0F63-424C-9AF9-02E3BEACDA4F}" type="pres">
      <dgm:prSet presAssocID="{C2380E88-1D74-4D85-96A7-99BA631957A4}" presName="node" presStyleLbl="node1" presStyleIdx="2" presStyleCnt="3">
        <dgm:presLayoutVars>
          <dgm:bulletEnabled val="1"/>
        </dgm:presLayoutVars>
      </dgm:prSet>
      <dgm:spPr/>
    </dgm:pt>
  </dgm:ptLst>
  <dgm:cxnLst>
    <dgm:cxn modelId="{FC3B8E03-D1AA-4D6A-9C13-6AC47267B37A}" type="presOf" srcId="{C268E217-5601-4CA5-BD95-EFDE9864D2E2}" destId="{CF47EE9D-D83A-4CE4-879E-89B450DF6C08}" srcOrd="0" destOrd="0" presId="urn:microsoft.com/office/officeart/2005/8/layout/process1"/>
    <dgm:cxn modelId="{33331608-E8F8-4570-A018-ADB140B769EF}" type="presOf" srcId="{A293169A-97AC-44AB-8180-3F368DE0589C}" destId="{C5E17D89-7D0D-4052-B50F-B66D1573C52F}" srcOrd="0" destOrd="0" presId="urn:microsoft.com/office/officeart/2005/8/layout/process1"/>
    <dgm:cxn modelId="{DA78C40E-51C8-4537-B434-707BA8869F55}" type="presOf" srcId="{A293169A-97AC-44AB-8180-3F368DE0589C}" destId="{B6025AAD-477D-4F54-951D-E7F775233654}" srcOrd="1" destOrd="0" presId="urn:microsoft.com/office/officeart/2005/8/layout/process1"/>
    <dgm:cxn modelId="{344C851F-02E3-422B-B306-A2CD25EB681D}" type="presOf" srcId="{21F10088-FD33-45EB-B2FF-9D6A0520E6E7}" destId="{B1146294-56D8-4A74-B98A-328E80106B19}" srcOrd="0" destOrd="0" presId="urn:microsoft.com/office/officeart/2005/8/layout/process1"/>
    <dgm:cxn modelId="{E1506F3E-8E3E-45A6-AD2A-AEC8ED7B6C12}" type="presOf" srcId="{C268E217-5601-4CA5-BD95-EFDE9864D2E2}" destId="{189ACB39-DDC8-4F9A-9D05-0D4E12D30F1C}" srcOrd="1" destOrd="0" presId="urn:microsoft.com/office/officeart/2005/8/layout/process1"/>
    <dgm:cxn modelId="{05C07742-3F08-42EB-8E84-5B453897FA07}" srcId="{21F10088-FD33-45EB-B2FF-9D6A0520E6E7}" destId="{DC572BDF-A6FF-4175-B55D-3F308F0CBEDF}" srcOrd="1" destOrd="0" parTransId="{26011970-B08E-4191-9F02-F6C98C469240}" sibTransId="{A293169A-97AC-44AB-8180-3F368DE0589C}"/>
    <dgm:cxn modelId="{108B7173-A2DB-40F9-9003-7CB0B2553DF1}" srcId="{21F10088-FD33-45EB-B2FF-9D6A0520E6E7}" destId="{C2380E88-1D74-4D85-96A7-99BA631957A4}" srcOrd="2" destOrd="0" parTransId="{E6EF729A-9DBE-454C-9E87-A73F7343703D}" sibTransId="{9652D548-E755-4AE6-BAA5-793B3F135479}"/>
    <dgm:cxn modelId="{06EE7887-8E02-40BE-8E71-0FEA83C520DB}" type="presOf" srcId="{C2380E88-1D74-4D85-96A7-99BA631957A4}" destId="{498FD282-0F63-424C-9AF9-02E3BEACDA4F}" srcOrd="0" destOrd="0" presId="urn:microsoft.com/office/officeart/2005/8/layout/process1"/>
    <dgm:cxn modelId="{9E4F09A2-58BB-48F5-A766-98C27470A01C}" type="presOf" srcId="{04F9F662-0371-4A8F-8813-B0A4573AEDCC}" destId="{092E2B52-7D61-476B-BD7B-AA70689F5DB8}" srcOrd="0" destOrd="0" presId="urn:microsoft.com/office/officeart/2005/8/layout/process1"/>
    <dgm:cxn modelId="{726825BF-91BD-4E44-8BF4-1A0FD2E90874}" type="presOf" srcId="{DC572BDF-A6FF-4175-B55D-3F308F0CBEDF}" destId="{05F53829-C323-484E-A577-71A75765AB3E}" srcOrd="0" destOrd="0" presId="urn:microsoft.com/office/officeart/2005/8/layout/process1"/>
    <dgm:cxn modelId="{CB29BCE3-0D56-4B63-B000-1E5603323DBF}" srcId="{21F10088-FD33-45EB-B2FF-9D6A0520E6E7}" destId="{04F9F662-0371-4A8F-8813-B0A4573AEDCC}" srcOrd="0" destOrd="0" parTransId="{92AA226F-7C58-4B8D-87AE-074CDDAD1A0E}" sibTransId="{C268E217-5601-4CA5-BD95-EFDE9864D2E2}"/>
    <dgm:cxn modelId="{DBECC8A1-7D94-4679-824C-1C344254605A}" type="presParOf" srcId="{B1146294-56D8-4A74-B98A-328E80106B19}" destId="{092E2B52-7D61-476B-BD7B-AA70689F5DB8}" srcOrd="0" destOrd="0" presId="urn:microsoft.com/office/officeart/2005/8/layout/process1"/>
    <dgm:cxn modelId="{BB015338-0F9A-4392-B541-27CB2003CCF9}" type="presParOf" srcId="{B1146294-56D8-4A74-B98A-328E80106B19}" destId="{CF47EE9D-D83A-4CE4-879E-89B450DF6C08}" srcOrd="1" destOrd="0" presId="urn:microsoft.com/office/officeart/2005/8/layout/process1"/>
    <dgm:cxn modelId="{59D9185E-5E46-4B8D-8B97-8E47368445B0}" type="presParOf" srcId="{CF47EE9D-D83A-4CE4-879E-89B450DF6C08}" destId="{189ACB39-DDC8-4F9A-9D05-0D4E12D30F1C}" srcOrd="0" destOrd="0" presId="urn:microsoft.com/office/officeart/2005/8/layout/process1"/>
    <dgm:cxn modelId="{2E486287-39BD-4F08-9219-5D8942F1FDD0}" type="presParOf" srcId="{B1146294-56D8-4A74-B98A-328E80106B19}" destId="{05F53829-C323-484E-A577-71A75765AB3E}" srcOrd="2" destOrd="0" presId="urn:microsoft.com/office/officeart/2005/8/layout/process1"/>
    <dgm:cxn modelId="{A4CD2B22-FEEA-4F3F-BFC6-CF006062E035}" type="presParOf" srcId="{B1146294-56D8-4A74-B98A-328E80106B19}" destId="{C5E17D89-7D0D-4052-B50F-B66D1573C52F}" srcOrd="3" destOrd="0" presId="urn:microsoft.com/office/officeart/2005/8/layout/process1"/>
    <dgm:cxn modelId="{BF987036-61A1-4204-87D8-2841865AF89F}" type="presParOf" srcId="{C5E17D89-7D0D-4052-B50F-B66D1573C52F}" destId="{B6025AAD-477D-4F54-951D-E7F775233654}" srcOrd="0" destOrd="0" presId="urn:microsoft.com/office/officeart/2005/8/layout/process1"/>
    <dgm:cxn modelId="{DAD84C13-7CA5-403C-83C2-543711CD8FEC}" type="presParOf" srcId="{B1146294-56D8-4A74-B98A-328E80106B19}" destId="{498FD282-0F63-424C-9AF9-02E3BEACDA4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24F03-892E-4DE5-A2B4-DFC892AD4810}">
      <dsp:nvSpPr>
        <dsp:cNvPr id="0" name=""/>
        <dsp:cNvSpPr/>
      </dsp:nvSpPr>
      <dsp:spPr>
        <a:xfrm rot="5400000">
          <a:off x="1286481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09A4E-1075-427B-AFAD-1C5CC68ECD75}">
      <dsp:nvSpPr>
        <dsp:cNvPr id="0" name=""/>
        <dsp:cNvSpPr/>
      </dsp:nvSpPr>
      <dsp:spPr>
        <a:xfrm>
          <a:off x="1010910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創建一個</a:t>
          </a:r>
          <a:r>
            <a:rPr lang="en-US" altLang="zh-TW" sz="2400" kern="1200" dirty="0" err="1"/>
            <a:t>github</a:t>
          </a:r>
          <a:r>
            <a:rPr lang="zh-TW" altLang="en-US" sz="2400" kern="1200" dirty="0"/>
            <a:t>帳號</a:t>
          </a:r>
        </a:p>
      </dsp:txBody>
      <dsp:txXfrm>
        <a:off x="1070751" y="91201"/>
        <a:ext cx="1631284" cy="1105937"/>
      </dsp:txXfrm>
    </dsp:sp>
    <dsp:sp modelId="{86FD95AC-4F79-4A9E-8A3A-F5EC5EA500FC}">
      <dsp:nvSpPr>
        <dsp:cNvPr id="0" name=""/>
        <dsp:cNvSpPr/>
      </dsp:nvSpPr>
      <dsp:spPr>
        <a:xfrm>
          <a:off x="2761877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D8A2-ADCB-40B4-AE27-AC3C77AD91A2}">
      <dsp:nvSpPr>
        <dsp:cNvPr id="0" name=""/>
        <dsp:cNvSpPr/>
      </dsp:nvSpPr>
      <dsp:spPr>
        <a:xfrm rot="5400000">
          <a:off x="2738219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359532"/>
            <a:satOff val="17037"/>
            <a:lumOff val="61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109BF-ADBC-4E52-AD08-66B5A192E2C3}">
      <dsp:nvSpPr>
        <dsp:cNvPr id="0" name=""/>
        <dsp:cNvSpPr/>
      </dsp:nvSpPr>
      <dsp:spPr>
        <a:xfrm>
          <a:off x="2462647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/>
            <a:t>cd .. </a:t>
          </a:r>
          <a:endParaRPr lang="zh-TW" altLang="en-US" sz="2400" kern="1200" dirty="0"/>
        </a:p>
      </dsp:txBody>
      <dsp:txXfrm>
        <a:off x="2522488" y="1467976"/>
        <a:ext cx="1631284" cy="1105937"/>
      </dsp:txXfrm>
    </dsp:sp>
    <dsp:sp modelId="{EA60BFD7-CAD9-4475-B843-5B7912DCB75C}">
      <dsp:nvSpPr>
        <dsp:cNvPr id="0" name=""/>
        <dsp:cNvSpPr/>
      </dsp:nvSpPr>
      <dsp:spPr>
        <a:xfrm>
          <a:off x="4213614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6421A-10FA-476C-B088-DBC5DD462F41}">
      <dsp:nvSpPr>
        <dsp:cNvPr id="0" name=""/>
        <dsp:cNvSpPr/>
      </dsp:nvSpPr>
      <dsp:spPr>
        <a:xfrm rot="5400000">
          <a:off x="4189956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F3ADA-4603-4FBB-8CEA-2462FBE6C496}">
      <dsp:nvSpPr>
        <dsp:cNvPr id="0" name=""/>
        <dsp:cNvSpPr/>
      </dsp:nvSpPr>
      <dsp:spPr>
        <a:xfrm>
          <a:off x="3914385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/>
            <a:t>git init</a:t>
          </a:r>
          <a:endParaRPr lang="zh-TW" altLang="en-US" sz="2400" kern="1200" dirty="0"/>
        </a:p>
      </dsp:txBody>
      <dsp:txXfrm>
        <a:off x="3974226" y="2844752"/>
        <a:ext cx="1631284" cy="1105937"/>
      </dsp:txXfrm>
    </dsp:sp>
    <dsp:sp modelId="{5B772E19-F334-4B24-B46B-CE468DB130CD}">
      <dsp:nvSpPr>
        <dsp:cNvPr id="0" name=""/>
        <dsp:cNvSpPr/>
      </dsp:nvSpPr>
      <dsp:spPr>
        <a:xfrm>
          <a:off x="5665352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F3832-D7D9-4F2F-B436-C7D5D2DE5D0A}">
      <dsp:nvSpPr>
        <dsp:cNvPr id="0" name=""/>
        <dsp:cNvSpPr/>
      </dsp:nvSpPr>
      <dsp:spPr>
        <a:xfrm>
          <a:off x="5366122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設置名稱與密碼</a:t>
          </a:r>
        </a:p>
      </dsp:txBody>
      <dsp:txXfrm>
        <a:off x="5425963" y="4221527"/>
        <a:ext cx="1631284" cy="1105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E2B52-7D61-476B-BD7B-AA70689F5DB8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/>
            <a:t>電腦</a:t>
          </a:r>
        </a:p>
      </dsp:txBody>
      <dsp:txXfrm>
        <a:off x="44665" y="2106299"/>
        <a:ext cx="2060143" cy="1206068"/>
      </dsp:txXfrm>
    </dsp:sp>
    <dsp:sp modelId="{CF47EE9D-D83A-4CE4-879E-89B450DF6C08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2355850" y="2550475"/>
        <a:ext cx="316861" cy="317716"/>
      </dsp:txXfrm>
    </dsp:sp>
    <dsp:sp modelId="{05F53829-C323-484E-A577-71A75765AB3E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500" kern="1200" dirty="0"/>
            <a:t>SSH</a:t>
          </a:r>
          <a:r>
            <a:rPr lang="zh-TW" altLang="en-US" sz="3500" kern="1200" dirty="0"/>
            <a:t>碼</a:t>
          </a:r>
        </a:p>
      </dsp:txBody>
      <dsp:txXfrm>
        <a:off x="3033928" y="2106299"/>
        <a:ext cx="2060143" cy="1206068"/>
      </dsp:txXfrm>
    </dsp:sp>
    <dsp:sp modelId="{C5E17D89-7D0D-4052-B50F-B66D1573C52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5345112" y="2550475"/>
        <a:ext cx="316861" cy="317716"/>
      </dsp:txXfrm>
    </dsp:sp>
    <dsp:sp modelId="{498FD282-0F63-424C-9AF9-02E3BEACDA4F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/>
            <a:t>綁定帳號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9F399C6-8753-492E-AED7-8BEAFE31BA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F5C19CF-55E9-4006-81D8-CC37CCBF5E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E7924-658A-46B4-8C4F-CCB150CD65E6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41B809-7782-471A-8E87-8E2C3A438A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EA224D-E903-485C-A1B1-713689FBD6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C9862-DCA3-4A38-923C-62401F1903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358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4824B-42C5-4323-9CDA-E98648EE3AF0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23656-E2E8-44AE-94C1-915B1B5651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3895" fontAlgn="base">
              <a:spcBef>
                <a:spcPct val="0"/>
              </a:spcBef>
              <a:spcAft>
                <a:spcPct val="0"/>
              </a:spcAft>
            </a:pPr>
            <a:fld id="{6F6E423C-DFE6-4198-AF35-A2B6DB6B2ABA}" type="slidenum">
              <a:rPr lang="zh-CN" altLang="en-US" sz="1200" smtClean="0">
                <a:latin typeface="Calibri" panose="020F0502020204030204" charset="0"/>
                <a:ea typeface="宋体" panose="02010600030101010101" pitchFamily="2" charset="-122"/>
              </a:rPr>
              <a:t>39</a:t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97CA69-3F0D-4C79-A91C-51762EF85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2" y="532359"/>
            <a:ext cx="3109698" cy="659966"/>
          </a:xfrm>
          <a:prstGeom prst="rect">
            <a:avLst/>
          </a:prstGeom>
        </p:spPr>
      </p:pic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0F449004-2C3B-408A-9E22-A970CDB8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222" y="1127142"/>
            <a:ext cx="8633561" cy="698991"/>
          </a:xfrm>
        </p:spPr>
        <p:txBody>
          <a:bodyPr anchor="ctr"/>
          <a:lstStyle>
            <a:lvl1pPr>
              <a:buNone/>
              <a:defRPr lang="zh-TW" altLang="en-US" sz="4400" b="1" kern="12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投影片主題</a:t>
            </a:r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3F2E7508-32AE-42B1-A66F-31989740D2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222" y="1944558"/>
            <a:ext cx="4119312" cy="356444"/>
          </a:xfrm>
        </p:spPr>
        <p:txBody>
          <a:bodyPr anchor="ctr"/>
          <a:lstStyle>
            <a:lvl1pPr>
              <a:buNone/>
              <a:defRPr lang="zh-TW" altLang="en-US" sz="2000" b="1" kern="1200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部門別</a:t>
            </a:r>
            <a:r>
              <a:rPr lang="en-US" altLang="zh-TW" dirty="0"/>
              <a:t>/</a:t>
            </a:r>
            <a:r>
              <a:rPr lang="zh-TW" altLang="en-US" dirty="0"/>
              <a:t>類別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73DEBE44-4F20-412B-823D-6F8AB51A7D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0222" y="2484340"/>
            <a:ext cx="4119312" cy="332641"/>
          </a:xfrm>
        </p:spPr>
        <p:txBody>
          <a:bodyPr anchor="ctr"/>
          <a:lstStyle>
            <a:lvl1pPr>
              <a:buNone/>
              <a:def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TW" dirty="0"/>
              <a:t>YYYY/MM/DD</a:t>
            </a:r>
            <a:endParaRPr lang="zh-TW" altLang="en-US" dirty="0"/>
          </a:p>
        </p:txBody>
      </p:sp>
      <p:pic>
        <p:nvPicPr>
          <p:cNvPr id="1026" name="Picture 2" descr="日月潭- 维基百科，自由的百科全书">
            <a:extLst>
              <a:ext uri="{FF2B5EF4-FFF2-40B4-BE49-F238E27FC236}">
                <a16:creationId xmlns:a16="http://schemas.microsoft.com/office/drawing/2014/main" id="{2C28E62F-E4F8-4AD2-948C-F791E3A5BC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2240"/>
            <a:ext cx="12192000" cy="276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等腰三角形 8">
            <a:extLst>
              <a:ext uri="{FF2B5EF4-FFF2-40B4-BE49-F238E27FC236}">
                <a16:creationId xmlns:a16="http://schemas.microsoft.com/office/drawing/2014/main" id="{B6620216-A975-4236-AFC3-F69B5CE7842B}"/>
              </a:ext>
            </a:extLst>
          </p:cNvPr>
          <p:cNvSpPr/>
          <p:nvPr userDrawn="1"/>
        </p:nvSpPr>
        <p:spPr>
          <a:xfrm rot="5400000">
            <a:off x="-119450" y="158409"/>
            <a:ext cx="1732026" cy="1493126"/>
          </a:xfrm>
          <a:prstGeom prst="triangle">
            <a:avLst>
              <a:gd name="adj" fmla="val 51908"/>
            </a:avLst>
          </a:prstGeom>
          <a:solidFill>
            <a:schemeClr val="accent6">
              <a:lumMod val="60000"/>
              <a:lumOff val="40000"/>
            </a:schemeClr>
          </a:solidFill>
          <a:ln w="38100" cmpd="tri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DB01F5-8C77-4644-8ADB-6FE8B71FF3F4}"/>
              </a:ext>
            </a:extLst>
          </p:cNvPr>
          <p:cNvSpPr txBox="1"/>
          <p:nvPr userDrawn="1"/>
        </p:nvSpPr>
        <p:spPr>
          <a:xfrm>
            <a:off x="7859465" y="3772933"/>
            <a:ext cx="4404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有利康科技股份有限公司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Vicomm Technology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16507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6C3AFC-896C-4CEF-AA66-AFEEE298BBDF}"/>
              </a:ext>
            </a:extLst>
          </p:cNvPr>
          <p:cNvSpPr txBox="1"/>
          <p:nvPr userDrawn="1"/>
        </p:nvSpPr>
        <p:spPr>
          <a:xfrm>
            <a:off x="1034700" y="956296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400" b="1" kern="12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內容</a:t>
            </a:r>
            <a:endParaRPr lang="en-US" altLang="zh-TW" sz="4400" b="1" kern="12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8AE58D3-69E8-4027-8922-1E6C46FC6EC5}"/>
              </a:ext>
            </a:extLst>
          </p:cNvPr>
          <p:cNvCxnSpPr/>
          <p:nvPr userDrawn="1"/>
        </p:nvCxnSpPr>
        <p:spPr>
          <a:xfrm>
            <a:off x="4978308" y="1390650"/>
            <a:ext cx="0" cy="4076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065E036A-A1D3-43DD-B5E2-4F6860845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7555" y="2097416"/>
            <a:ext cx="4903788" cy="2543797"/>
          </a:xfrm>
          <a:ln>
            <a:noFill/>
          </a:ln>
        </p:spPr>
        <p:txBody>
          <a:bodyPr anchor="ctr"/>
          <a:lstStyle>
            <a:lvl1pPr>
              <a:defRPr/>
            </a:lvl1pPr>
            <a:lvl5pPr>
              <a:buNone/>
              <a:defRPr/>
            </a:lvl5pPr>
          </a:lstStyle>
          <a:p>
            <a:pPr lvl="0"/>
            <a:r>
              <a:rPr lang="zh-TW" altLang="en-US" dirty="0"/>
              <a:t>按一下以輸入項目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A758E6C-0899-47FB-9A87-58A3E38F9D05}"/>
              </a:ext>
            </a:extLst>
          </p:cNvPr>
          <p:cNvGrpSpPr/>
          <p:nvPr userDrawn="1"/>
        </p:nvGrpSpPr>
        <p:grpSpPr>
          <a:xfrm>
            <a:off x="380364" y="378453"/>
            <a:ext cx="11670619" cy="6388626"/>
            <a:chOff x="380364" y="378453"/>
            <a:chExt cx="11670619" cy="638862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BAC6712-FA55-4454-934C-FF86401B7DE9}"/>
                </a:ext>
              </a:extLst>
            </p:cNvPr>
            <p:cNvGrpSpPr/>
            <p:nvPr/>
          </p:nvGrpSpPr>
          <p:grpSpPr>
            <a:xfrm>
              <a:off x="380364" y="378453"/>
              <a:ext cx="11451282" cy="6172366"/>
              <a:chOff x="380364" y="378453"/>
              <a:chExt cx="11451282" cy="6172366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D1DC536-E575-4187-A4B4-80BC32586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5"/>
                <a:ext cx="1145128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63C13E-EC29-47F2-8CFC-5386E6AE2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6519446"/>
                <a:ext cx="8925561" cy="3137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329DC9DB-84DB-46E4-B24A-58C226386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3"/>
                <a:ext cx="0" cy="61384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16CEAB6B-2448-4166-AD64-DBB04D150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1646" y="378453"/>
                <a:ext cx="0" cy="576755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BE1C988-6363-4F74-A15B-A707BC90CA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654" y="6194205"/>
              <a:ext cx="2699329" cy="57287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604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4FF204CF-59B5-44BF-8D5E-16FD05CA4D49}"/>
              </a:ext>
            </a:extLst>
          </p:cNvPr>
          <p:cNvGrpSpPr/>
          <p:nvPr userDrawn="1"/>
        </p:nvGrpSpPr>
        <p:grpSpPr>
          <a:xfrm>
            <a:off x="380364" y="378453"/>
            <a:ext cx="11670619" cy="6388626"/>
            <a:chOff x="380364" y="378453"/>
            <a:chExt cx="11670619" cy="638862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601C9E5-A869-4FD5-A8A6-C8D56A54DC67}"/>
                </a:ext>
              </a:extLst>
            </p:cNvPr>
            <p:cNvGrpSpPr/>
            <p:nvPr/>
          </p:nvGrpSpPr>
          <p:grpSpPr>
            <a:xfrm>
              <a:off x="380364" y="378453"/>
              <a:ext cx="11451282" cy="6172366"/>
              <a:chOff x="380364" y="378453"/>
              <a:chExt cx="11451282" cy="6172366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67C407A-9C8C-4952-820A-0341EB793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4" y="378453"/>
                <a:ext cx="10223043" cy="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CF08E03C-D160-42E4-B44E-4A0088AC7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6519446"/>
                <a:ext cx="8925561" cy="3137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40E33BC8-9E11-45CB-ABF0-E553A0435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3"/>
                <a:ext cx="0" cy="61384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B0E107DA-F632-486C-8A20-1178BA5F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1646" y="394710"/>
                <a:ext cx="0" cy="575129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F933AD6-0AA2-4779-91F1-88D2195B0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654" y="6194205"/>
              <a:ext cx="2699329" cy="5728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F378C-C08D-4421-8C4D-F6AF7D9815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0685" y="2945607"/>
            <a:ext cx="5909962" cy="1001712"/>
          </a:xfrm>
        </p:spPr>
        <p:txBody>
          <a:bodyPr anchor="ctr"/>
          <a:lstStyle>
            <a:lvl1pPr>
              <a:buNone/>
              <a:defRPr lang="zh-TW" altLang="en-US" sz="4800" b="1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按一下以新增標題</a:t>
            </a: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2C9B698F-E50A-49A5-8A0B-04CA5AA5BA0F}"/>
              </a:ext>
            </a:extLst>
          </p:cNvPr>
          <p:cNvSpPr/>
          <p:nvPr userDrawn="1"/>
        </p:nvSpPr>
        <p:spPr>
          <a:xfrm>
            <a:off x="4824112" y="0"/>
            <a:ext cx="6815014" cy="6858000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原创设计师QQ598969553      _1">
            <a:extLst>
              <a:ext uri="{FF2B5EF4-FFF2-40B4-BE49-F238E27FC236}">
                <a16:creationId xmlns:a16="http://schemas.microsoft.com/office/drawing/2014/main" id="{3E8FCA72-6C34-44DC-8BF0-CFB7F92050AE}"/>
              </a:ext>
            </a:extLst>
          </p:cNvPr>
          <p:cNvSpPr/>
          <p:nvPr userDrawn="1"/>
        </p:nvSpPr>
        <p:spPr>
          <a:xfrm>
            <a:off x="5376986" y="0"/>
            <a:ext cx="6815014" cy="6858000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270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7082A240-2D55-ACFB-D9A4-A22ADD6FC169}"/>
              </a:ext>
            </a:extLst>
          </p:cNvPr>
          <p:cNvGrpSpPr/>
          <p:nvPr userDrawn="1"/>
        </p:nvGrpSpPr>
        <p:grpSpPr>
          <a:xfrm>
            <a:off x="0" y="283115"/>
            <a:ext cx="646043" cy="560732"/>
            <a:chOff x="0" y="552451"/>
            <a:chExt cx="719667" cy="56938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9DC67A6-F20D-7777-A31E-71B918F87F88}"/>
                </a:ext>
              </a:extLst>
            </p:cNvPr>
            <p:cNvSpPr/>
            <p:nvPr userDrawn="1"/>
          </p:nvSpPr>
          <p:spPr>
            <a:xfrm>
              <a:off x="0" y="552451"/>
              <a:ext cx="560917" cy="569383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48A242-7B7B-112A-888D-6E8A7D18ECD2}"/>
                </a:ext>
              </a:extLst>
            </p:cNvPr>
            <p:cNvSpPr/>
            <p:nvPr userDrawn="1"/>
          </p:nvSpPr>
          <p:spPr>
            <a:xfrm>
              <a:off x="605367" y="552451"/>
              <a:ext cx="114300" cy="569383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196D469-F033-6654-5E97-794EDAAC923B}"/>
              </a:ext>
            </a:extLst>
          </p:cNvPr>
          <p:cNvGrpSpPr/>
          <p:nvPr userDrawn="1"/>
        </p:nvGrpSpPr>
        <p:grpSpPr>
          <a:xfrm>
            <a:off x="6230559" y="6469799"/>
            <a:ext cx="5961440" cy="386497"/>
            <a:chOff x="6230559" y="6469799"/>
            <a:chExt cx="5961440" cy="3864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C64D550-D973-7AED-8C49-DA04CB685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60" y="6469799"/>
              <a:ext cx="1821139" cy="386497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8B7170-47AD-5F43-3602-70E02529A715}"/>
                </a:ext>
              </a:extLst>
            </p:cNvPr>
            <p:cNvSpPr txBox="1"/>
            <p:nvPr userDrawn="1"/>
          </p:nvSpPr>
          <p:spPr>
            <a:xfrm>
              <a:off x="6230559" y="6532556"/>
              <a:ext cx="41403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有利康科技股份有限公司</a:t>
              </a:r>
              <a:r>
                <a:rPr lang="en-US" altLang="zh-TW" sz="15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Vicomm Technology</a:t>
              </a:r>
              <a:endParaRPr lang="zh-TW" altLang="en-US" sz="15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9F965C95-43E6-C911-D0EC-048CC0C0F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726" y="210242"/>
            <a:ext cx="10330815" cy="766965"/>
          </a:xfrm>
        </p:spPr>
        <p:txBody>
          <a:bodyPr anchor="ctr"/>
          <a:lstStyle>
            <a:lvl1pPr>
              <a:buNone/>
              <a:defRPr lang="zh-TW" altLang="en-US" sz="4000" b="1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zh-TW" altLang="en-US" dirty="0"/>
              <a:t>按一下新增標題</a:t>
            </a:r>
          </a:p>
        </p:txBody>
      </p:sp>
      <p:sp>
        <p:nvSpPr>
          <p:cNvPr id="12" name="文字版面配置區 16">
            <a:extLst>
              <a:ext uri="{FF2B5EF4-FFF2-40B4-BE49-F238E27FC236}">
                <a16:creationId xmlns:a16="http://schemas.microsoft.com/office/drawing/2014/main" id="{C79B90E0-9E35-2BB2-1581-7A725416F5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0275" y="1139273"/>
            <a:ext cx="10331450" cy="5251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6754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(機密提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97CA69-3F0D-4C79-A91C-51762EF85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2" y="532359"/>
            <a:ext cx="3109698" cy="659966"/>
          </a:xfrm>
          <a:prstGeom prst="rect">
            <a:avLst/>
          </a:prstGeom>
        </p:spPr>
      </p:pic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0F449004-2C3B-408A-9E22-A970CDB8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0222" y="1127142"/>
            <a:ext cx="8633561" cy="698991"/>
          </a:xfrm>
        </p:spPr>
        <p:txBody>
          <a:bodyPr anchor="ctr"/>
          <a:lstStyle>
            <a:lvl1pPr>
              <a:buNone/>
              <a:defRPr lang="zh-TW" altLang="en-US" sz="4400" b="1" kern="12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投影片主題</a:t>
            </a:r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3F2E7508-32AE-42B1-A66F-31989740D2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00222" y="1944558"/>
            <a:ext cx="4119312" cy="356444"/>
          </a:xfrm>
        </p:spPr>
        <p:txBody>
          <a:bodyPr anchor="ctr"/>
          <a:lstStyle>
            <a:lvl1pPr>
              <a:buNone/>
              <a:defRPr lang="zh-TW" altLang="en-US" sz="2000" b="1" kern="1200" dirty="0">
                <a:solidFill>
                  <a:schemeClr val="accent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部門別</a:t>
            </a:r>
            <a:r>
              <a:rPr lang="en-US" altLang="zh-TW" dirty="0"/>
              <a:t>/</a:t>
            </a:r>
            <a:r>
              <a:rPr lang="zh-TW" altLang="en-US" dirty="0"/>
              <a:t>類別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73DEBE44-4F20-412B-823D-6F8AB51A7D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0222" y="2484340"/>
            <a:ext cx="4119312" cy="332641"/>
          </a:xfrm>
        </p:spPr>
        <p:txBody>
          <a:bodyPr anchor="ctr"/>
          <a:lstStyle>
            <a:lvl1pPr>
              <a:buNone/>
              <a:defRPr lang="zh-TW" altLang="en-US" sz="2000" b="1" kern="12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TW" dirty="0"/>
              <a:t>YYYY/MM/DD</a:t>
            </a:r>
            <a:endParaRPr lang="zh-TW" altLang="en-US" dirty="0"/>
          </a:p>
        </p:txBody>
      </p:sp>
      <p:pic>
        <p:nvPicPr>
          <p:cNvPr id="1026" name="Picture 2" descr="日月潭- 维基百科，自由的百科全书">
            <a:extLst>
              <a:ext uri="{FF2B5EF4-FFF2-40B4-BE49-F238E27FC236}">
                <a16:creationId xmlns:a16="http://schemas.microsoft.com/office/drawing/2014/main" id="{2C28E62F-E4F8-4AD2-948C-F791E3A5BC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1354"/>
            <a:ext cx="12192000" cy="276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4DB01F5-8C77-4644-8ADB-6FE8B71FF3F4}"/>
              </a:ext>
            </a:extLst>
          </p:cNvPr>
          <p:cNvSpPr txBox="1"/>
          <p:nvPr userDrawn="1"/>
        </p:nvSpPr>
        <p:spPr>
          <a:xfrm>
            <a:off x="7859465" y="3743116"/>
            <a:ext cx="4404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有利康科技股份有限公司</a:t>
            </a: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Vicomm Technology</a:t>
            </a:r>
            <a:endParaRPr lang="zh-TW" altLang="en-US" sz="16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190BFF85-DE4C-8015-15DC-B1169121530B}"/>
              </a:ext>
            </a:extLst>
          </p:cNvPr>
          <p:cNvSpPr/>
          <p:nvPr userDrawn="1"/>
        </p:nvSpPr>
        <p:spPr>
          <a:xfrm rot="5400000">
            <a:off x="-119450" y="158409"/>
            <a:ext cx="1732026" cy="1493126"/>
          </a:xfrm>
          <a:prstGeom prst="triangle">
            <a:avLst>
              <a:gd name="adj" fmla="val 51908"/>
            </a:avLst>
          </a:prstGeom>
          <a:solidFill>
            <a:schemeClr val="accent6">
              <a:lumMod val="60000"/>
              <a:lumOff val="40000"/>
            </a:schemeClr>
          </a:solidFill>
          <a:ln w="38100" cmpd="tri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DD1F41-9379-2C18-93D0-98E60C26D8AF}"/>
              </a:ext>
            </a:extLst>
          </p:cNvPr>
          <p:cNvSpPr txBox="1"/>
          <p:nvPr userDrawn="1"/>
        </p:nvSpPr>
        <p:spPr>
          <a:xfrm>
            <a:off x="344116" y="47193"/>
            <a:ext cx="6426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 此文件內含機密信息，僅限公司內部流通，請勿提供給客戶 *** </a:t>
            </a:r>
            <a:endParaRPr lang="zh-TW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9192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內容(機密提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A76C3AFC-896C-4CEF-AA66-AFEEE298BBDF}"/>
              </a:ext>
            </a:extLst>
          </p:cNvPr>
          <p:cNvSpPr txBox="1"/>
          <p:nvPr userDrawn="1"/>
        </p:nvSpPr>
        <p:spPr>
          <a:xfrm>
            <a:off x="1034700" y="956296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400" b="1" kern="12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內容</a:t>
            </a:r>
            <a:endParaRPr lang="en-US" altLang="zh-TW" sz="4400" b="1" kern="12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8AE58D3-69E8-4027-8922-1E6C46FC6EC5}"/>
              </a:ext>
            </a:extLst>
          </p:cNvPr>
          <p:cNvCxnSpPr/>
          <p:nvPr userDrawn="1"/>
        </p:nvCxnSpPr>
        <p:spPr>
          <a:xfrm>
            <a:off x="4978308" y="1390650"/>
            <a:ext cx="0" cy="4076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065E036A-A1D3-43DD-B5E2-4F6860845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7555" y="2097416"/>
            <a:ext cx="4903788" cy="2543797"/>
          </a:xfrm>
          <a:ln>
            <a:noFill/>
          </a:ln>
        </p:spPr>
        <p:txBody>
          <a:bodyPr anchor="ctr"/>
          <a:lstStyle>
            <a:lvl1pPr>
              <a:defRPr/>
            </a:lvl1pPr>
            <a:lvl5pPr>
              <a:buNone/>
              <a:defRPr/>
            </a:lvl5pPr>
          </a:lstStyle>
          <a:p>
            <a:pPr lvl="0"/>
            <a:r>
              <a:rPr lang="zh-TW" altLang="en-US" dirty="0"/>
              <a:t>按一下以輸入項目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A758E6C-0899-47FB-9A87-58A3E38F9D05}"/>
              </a:ext>
            </a:extLst>
          </p:cNvPr>
          <p:cNvGrpSpPr/>
          <p:nvPr userDrawn="1"/>
        </p:nvGrpSpPr>
        <p:grpSpPr>
          <a:xfrm>
            <a:off x="380364" y="378453"/>
            <a:ext cx="11670619" cy="6388626"/>
            <a:chOff x="380364" y="378453"/>
            <a:chExt cx="11670619" cy="638862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8BAC6712-FA55-4454-934C-FF86401B7DE9}"/>
                </a:ext>
              </a:extLst>
            </p:cNvPr>
            <p:cNvGrpSpPr/>
            <p:nvPr/>
          </p:nvGrpSpPr>
          <p:grpSpPr>
            <a:xfrm>
              <a:off x="380364" y="378453"/>
              <a:ext cx="11451282" cy="6172366"/>
              <a:chOff x="380364" y="378453"/>
              <a:chExt cx="11451282" cy="6172366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3D1DC536-E575-4187-A4B4-80BC32586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5"/>
                <a:ext cx="11451282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63C13E-EC29-47F2-8CFC-5386E6AE2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6519446"/>
                <a:ext cx="8925561" cy="3137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329DC9DB-84DB-46E4-B24A-58C226386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3"/>
                <a:ext cx="0" cy="61384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16CEAB6B-2448-4166-AD64-DBB04D150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1646" y="378453"/>
                <a:ext cx="0" cy="576755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BE1C988-6363-4F74-A15B-A707BC90CA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654" y="6194205"/>
              <a:ext cx="2699329" cy="5728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46DE718-1110-DCCA-1C46-2B9C8C1615D1}"/>
              </a:ext>
            </a:extLst>
          </p:cNvPr>
          <p:cNvSpPr txBox="1"/>
          <p:nvPr userDrawn="1"/>
        </p:nvSpPr>
        <p:spPr>
          <a:xfrm>
            <a:off x="344116" y="47193"/>
            <a:ext cx="6426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 此文件內含機密信息，僅限公司內部流通，請勿提供給客戶 *** </a:t>
            </a:r>
            <a:endParaRPr lang="zh-TW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614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(機密提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4FF204CF-59B5-44BF-8D5E-16FD05CA4D49}"/>
              </a:ext>
            </a:extLst>
          </p:cNvPr>
          <p:cNvGrpSpPr/>
          <p:nvPr userDrawn="1"/>
        </p:nvGrpSpPr>
        <p:grpSpPr>
          <a:xfrm>
            <a:off x="380364" y="378453"/>
            <a:ext cx="11670619" cy="6388626"/>
            <a:chOff x="380364" y="378453"/>
            <a:chExt cx="11670619" cy="6388626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601C9E5-A869-4FD5-A8A6-C8D56A54DC67}"/>
                </a:ext>
              </a:extLst>
            </p:cNvPr>
            <p:cNvGrpSpPr/>
            <p:nvPr/>
          </p:nvGrpSpPr>
          <p:grpSpPr>
            <a:xfrm>
              <a:off x="380364" y="378453"/>
              <a:ext cx="11451282" cy="6172366"/>
              <a:chOff x="380364" y="378453"/>
              <a:chExt cx="11451282" cy="6172366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67C407A-9C8C-4952-820A-0341EB793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364" y="378453"/>
                <a:ext cx="10223043" cy="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CF08E03C-D160-42E4-B44E-4A0088AC7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6519446"/>
                <a:ext cx="8925561" cy="31373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40E33BC8-9E11-45CB-ABF0-E553A0435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4" y="378453"/>
                <a:ext cx="0" cy="61384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B0E107DA-F632-486C-8A20-1178BA5F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31646" y="394710"/>
                <a:ext cx="0" cy="575129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F933AD6-0AA2-4779-91F1-88D2195B0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654" y="6194205"/>
              <a:ext cx="2699329" cy="5728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F378C-C08D-4421-8C4D-F6AF7D9815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0685" y="2945607"/>
            <a:ext cx="5909962" cy="1001712"/>
          </a:xfrm>
        </p:spPr>
        <p:txBody>
          <a:bodyPr anchor="ctr"/>
          <a:lstStyle>
            <a:lvl1pPr>
              <a:buNone/>
              <a:defRPr lang="zh-TW" altLang="en-US" sz="4800" b="1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按一下以新增標題</a:t>
            </a:r>
          </a:p>
        </p:txBody>
      </p:sp>
      <p:sp>
        <p:nvSpPr>
          <p:cNvPr id="16" name="原创设计师QQ598969553      _1">
            <a:extLst>
              <a:ext uri="{FF2B5EF4-FFF2-40B4-BE49-F238E27FC236}">
                <a16:creationId xmlns:a16="http://schemas.microsoft.com/office/drawing/2014/main" id="{2C9B698F-E50A-49A5-8A0B-04CA5AA5BA0F}"/>
              </a:ext>
            </a:extLst>
          </p:cNvPr>
          <p:cNvSpPr/>
          <p:nvPr userDrawn="1"/>
        </p:nvSpPr>
        <p:spPr>
          <a:xfrm>
            <a:off x="4824112" y="0"/>
            <a:ext cx="6815014" cy="6858000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原创设计师QQ598969553      _1">
            <a:extLst>
              <a:ext uri="{FF2B5EF4-FFF2-40B4-BE49-F238E27FC236}">
                <a16:creationId xmlns:a16="http://schemas.microsoft.com/office/drawing/2014/main" id="{3E8FCA72-6C34-44DC-8BF0-CFB7F92050AE}"/>
              </a:ext>
            </a:extLst>
          </p:cNvPr>
          <p:cNvSpPr/>
          <p:nvPr userDrawn="1"/>
        </p:nvSpPr>
        <p:spPr>
          <a:xfrm>
            <a:off x="5376986" y="0"/>
            <a:ext cx="6815014" cy="6858000"/>
          </a:xfrm>
          <a:custGeom>
            <a:avLst/>
            <a:gdLst/>
            <a:ahLst/>
            <a:cxnLst/>
            <a:rect l="l" t="t" r="r" b="b"/>
            <a:pathLst>
              <a:path w="6003587" h="5141913">
                <a:moveTo>
                  <a:pt x="5065968" y="0"/>
                </a:moveTo>
                <a:lnTo>
                  <a:pt x="6003587" y="0"/>
                </a:lnTo>
                <a:lnTo>
                  <a:pt x="6003587" y="1361228"/>
                </a:lnTo>
                <a:lnTo>
                  <a:pt x="2278743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4C9F68-DDFA-4F7E-8F3D-24AD7B8718BD}"/>
              </a:ext>
            </a:extLst>
          </p:cNvPr>
          <p:cNvSpPr txBox="1"/>
          <p:nvPr userDrawn="1"/>
        </p:nvSpPr>
        <p:spPr>
          <a:xfrm>
            <a:off x="344116" y="47193"/>
            <a:ext cx="6426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 此文件內含機密信息，僅限公司內部流通，請勿提供給客戶 *** </a:t>
            </a:r>
            <a:endParaRPr lang="zh-TW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20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文(機密提示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3C4761B1-EDD2-E69E-D259-F9ECB5DDC811}"/>
              </a:ext>
            </a:extLst>
          </p:cNvPr>
          <p:cNvGrpSpPr/>
          <p:nvPr userDrawn="1"/>
        </p:nvGrpSpPr>
        <p:grpSpPr>
          <a:xfrm>
            <a:off x="0" y="283115"/>
            <a:ext cx="646043" cy="560732"/>
            <a:chOff x="0" y="552451"/>
            <a:chExt cx="719667" cy="56938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39196B-DFA8-55C9-A5AD-B5FE79A43C7D}"/>
                </a:ext>
              </a:extLst>
            </p:cNvPr>
            <p:cNvSpPr/>
            <p:nvPr userDrawn="1"/>
          </p:nvSpPr>
          <p:spPr>
            <a:xfrm>
              <a:off x="0" y="552451"/>
              <a:ext cx="560917" cy="569383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9B5F80A-8303-FA26-22D9-A416D60AA815}"/>
                </a:ext>
              </a:extLst>
            </p:cNvPr>
            <p:cNvSpPr/>
            <p:nvPr userDrawn="1"/>
          </p:nvSpPr>
          <p:spPr>
            <a:xfrm>
              <a:off x="605367" y="552451"/>
              <a:ext cx="114300" cy="569383"/>
            </a:xfrm>
            <a:prstGeom prst="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3DA01A3-B0CF-52CF-09D0-505B2AEBD096}"/>
              </a:ext>
            </a:extLst>
          </p:cNvPr>
          <p:cNvGrpSpPr/>
          <p:nvPr userDrawn="1"/>
        </p:nvGrpSpPr>
        <p:grpSpPr>
          <a:xfrm>
            <a:off x="6230559" y="6469799"/>
            <a:ext cx="5961440" cy="386497"/>
            <a:chOff x="6230559" y="6469799"/>
            <a:chExt cx="5961440" cy="38649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AE737B0-E1E2-2DD0-FEE0-05F607EA8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860" y="6469799"/>
              <a:ext cx="1821139" cy="386497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8B0A985-9CD4-5A46-8AA7-61A903ADA03F}"/>
                </a:ext>
              </a:extLst>
            </p:cNvPr>
            <p:cNvSpPr txBox="1"/>
            <p:nvPr userDrawn="1"/>
          </p:nvSpPr>
          <p:spPr>
            <a:xfrm>
              <a:off x="6230559" y="6532556"/>
              <a:ext cx="41403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有利康科技股份有限公司</a:t>
              </a:r>
              <a:r>
                <a:rPr lang="en-US" altLang="zh-TW" sz="15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Vicomm Technology</a:t>
              </a:r>
              <a:endParaRPr lang="zh-TW" altLang="en-US" sz="15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10C40299-1B2E-DC2E-2380-070008772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726" y="210242"/>
            <a:ext cx="10330815" cy="766965"/>
          </a:xfrm>
        </p:spPr>
        <p:txBody>
          <a:bodyPr anchor="ctr"/>
          <a:lstStyle>
            <a:lvl1pPr>
              <a:buNone/>
              <a:defRPr lang="zh-TW" altLang="en-US" sz="4000" b="1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zh-TW" altLang="en-US" dirty="0"/>
              <a:t>按一下新增標題</a:t>
            </a:r>
          </a:p>
        </p:txBody>
      </p:sp>
      <p:sp>
        <p:nvSpPr>
          <p:cNvPr id="12" name="文字版面配置區 16">
            <a:extLst>
              <a:ext uri="{FF2B5EF4-FFF2-40B4-BE49-F238E27FC236}">
                <a16:creationId xmlns:a16="http://schemas.microsoft.com/office/drawing/2014/main" id="{20B850DC-63BD-B0CF-C45B-36EDC96D48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0275" y="1139273"/>
            <a:ext cx="10331450" cy="5251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296EA2-F453-D000-C423-E1B9A06191A0}"/>
              </a:ext>
            </a:extLst>
          </p:cNvPr>
          <p:cNvSpPr txBox="1"/>
          <p:nvPr userDrawn="1"/>
        </p:nvSpPr>
        <p:spPr>
          <a:xfrm>
            <a:off x="6093133" y="16142"/>
            <a:ext cx="6426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 此文件內含機密信息，僅限公司內部流通，請勿提供給客戶 *** </a:t>
            </a:r>
            <a:endParaRPr lang="zh-TW" altLang="en-US" sz="1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764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88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E5FB26B-7286-484B-99B2-BE3859AB22C6}" type="datetimeFigureOut">
              <a:rPr lang="zh-TW" altLang="en-US" smtClean="0"/>
              <a:pPr/>
              <a:t>2024/6/19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52F6F1F-B517-4B4E-9408-2D6B016C86E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4" r:id="rId2"/>
    <p:sldLayoutId id="2147483663" r:id="rId3"/>
    <p:sldLayoutId id="2147483668" r:id="rId4"/>
    <p:sldLayoutId id="2147483674" r:id="rId5"/>
    <p:sldLayoutId id="2147483675" r:id="rId6"/>
    <p:sldLayoutId id="2147483676" r:id="rId7"/>
    <p:sldLayoutId id="2147483677" r:id="rId8"/>
    <p:sldLayoutId id="2147483662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xxxxxxx@xxxxx.com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git@github.com:&#23560;&#26696;&#30340;&#29992;&#25142;&#21517;/&#23560;&#26696;&#30340;&#20489;&#24235;&#21517;.git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git@github.com:&#20320;&#30340;&#29992;&#25142;&#21517;/&#20320;&#30340;&#20489;&#24235;&#21517;.gi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jpeg"/><Relationship Id="rId7" Type="http://schemas.openxmlformats.org/officeDocument/2006/relationships/hyperlink" Target="mailto:sales@vicommtech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vicommtech.com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D4680D8-1DD9-4D6F-B0A8-C9CDD50353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版本管理流程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8FEABA-DC9A-6C5E-DC74-FA6463EDFD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專案管理部門</a:t>
            </a:r>
            <a:endParaRPr 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1F8078-31D1-4A66-51E5-2BFEAA4EE0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2024/06/03</a:t>
            </a:r>
          </a:p>
        </p:txBody>
      </p:sp>
    </p:spTree>
    <p:extLst>
      <p:ext uri="{BB962C8B-B14F-4D97-AF65-F5344CB8AC3E}">
        <p14:creationId xmlns:p14="http://schemas.microsoft.com/office/powerpoint/2010/main" val="40799009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354162E-0FA8-72AA-9F53-52D83BBB10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設置名稱與密碼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65F1FD-4F19-9FA0-FA0D-E9549F191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在終端機設置使用者名稱與密碼</a:t>
            </a:r>
            <a:endParaRPr lang="en-US" altLang="zh-TW" dirty="0"/>
          </a:p>
          <a:p>
            <a:pPr lvl="1"/>
            <a:r>
              <a:rPr lang="en-US" altLang="zh-TW" dirty="0"/>
              <a:t>git config --global user.name “Your Name”</a:t>
            </a:r>
          </a:p>
          <a:p>
            <a:pPr lvl="1"/>
            <a:r>
              <a:rPr lang="en-US" altLang="zh-TW" dirty="0"/>
              <a:t>git config --global </a:t>
            </a:r>
            <a:r>
              <a:rPr lang="en-US" altLang="zh-TW" dirty="0" err="1"/>
              <a:t>user.email</a:t>
            </a:r>
            <a:r>
              <a:rPr lang="en-US" altLang="zh-TW" dirty="0"/>
              <a:t>  </a:t>
            </a:r>
            <a:r>
              <a:rPr lang="en-US" altLang="zh-TW" dirty="0">
                <a:hlinkClick r:id="rId2"/>
              </a:rPr>
              <a:t>xxxxxxx@xxxxx.com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81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Github</a:t>
            </a:r>
            <a:r>
              <a:rPr lang="zh-TW" altLang="en-US" dirty="0"/>
              <a:t>新增你的倉庫</a:t>
            </a:r>
            <a:endParaRPr lang="en-US" altLang="zh-TW" dirty="0"/>
          </a:p>
          <a:p>
            <a:r>
              <a:rPr lang="zh-TW" altLang="en-US" dirty="0"/>
              <a:t>如果是參與他人專案則略過</a:t>
            </a:r>
          </a:p>
        </p:txBody>
      </p:sp>
    </p:spTree>
    <p:extLst>
      <p:ext uri="{BB962C8B-B14F-4D97-AF65-F5344CB8AC3E}">
        <p14:creationId xmlns:p14="http://schemas.microsoft.com/office/powerpoint/2010/main" val="253731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Github</a:t>
            </a:r>
            <a:r>
              <a:rPr lang="zh-TW" altLang="en-US" dirty="0"/>
              <a:t>新增你的倉庫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TW" altLang="en-US" dirty="0"/>
              <a:t>打開</a:t>
            </a:r>
            <a:r>
              <a:rPr lang="en-US" altLang="zh-TW" dirty="0" err="1"/>
              <a:t>githhub</a:t>
            </a:r>
            <a:r>
              <a:rPr lang="zh-TW" altLang="en-US" dirty="0"/>
              <a:t>網站      </a:t>
            </a:r>
            <a:r>
              <a:rPr lang="en-US" altLang="zh-TW" dirty="0">
                <a:hlinkClick r:id="rId2"/>
              </a:rPr>
              <a:t>https://github.com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選擇</a:t>
            </a:r>
            <a:r>
              <a:rPr lang="en-US" altLang="zh-TW" dirty="0"/>
              <a:t>Repositories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選擇</a:t>
            </a:r>
            <a:r>
              <a:rPr lang="en-US" altLang="zh-TW" dirty="0"/>
              <a:t>New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輸入所有者跟儲存庫名稱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6CD851-1439-D437-AAE4-A69BABB5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591001"/>
            <a:ext cx="2065492" cy="8025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98947F-0682-C128-9F96-3ED96EB00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27" y="2169648"/>
            <a:ext cx="924054" cy="4477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98D938-3655-7C70-F22C-9286546FB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26" y="3406826"/>
            <a:ext cx="8429248" cy="23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Github</a:t>
            </a:r>
            <a:r>
              <a:rPr lang="zh-TW" altLang="en-US" dirty="0"/>
              <a:t>新增你的倉庫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zh-TW" altLang="en-US" dirty="0"/>
              <a:t>設定私人儲存庫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按下建立</a:t>
            </a:r>
            <a:endParaRPr lang="en-US" altLang="zh-TW" dirty="0"/>
          </a:p>
          <a:p>
            <a:r>
              <a:rPr lang="en-US" altLang="zh-TW" dirty="0"/>
              <a:t>7.</a:t>
            </a:r>
            <a:r>
              <a:rPr lang="zh-TW" altLang="en-US" dirty="0"/>
              <a:t>完成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1EA9A1-4F65-927E-1323-1800361A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85" y="1620803"/>
            <a:ext cx="6037405" cy="14135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90D2DB-641F-340B-7419-B31673A5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5" y="3162263"/>
            <a:ext cx="1486107" cy="5334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56FE38-3232-8534-5B27-C61F58BE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1731"/>
            <a:ext cx="12192000" cy="21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生成</a:t>
            </a:r>
            <a:r>
              <a:rPr lang="en-US" altLang="zh-TW" dirty="0"/>
              <a:t>SSH</a:t>
            </a:r>
            <a:r>
              <a:rPr lang="zh-TW" altLang="en-US" dirty="0"/>
              <a:t>公鑰</a:t>
            </a:r>
          </a:p>
        </p:txBody>
      </p:sp>
    </p:spTree>
    <p:extLst>
      <p:ext uri="{BB962C8B-B14F-4D97-AF65-F5344CB8AC3E}">
        <p14:creationId xmlns:p14="http://schemas.microsoft.com/office/powerpoint/2010/main" val="38645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D08629-BEF6-434E-81E5-4181B76DFE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想要下載與上傳資料到</a:t>
            </a:r>
            <a:r>
              <a:rPr lang="en-US" altLang="zh-TW" dirty="0" err="1"/>
              <a:t>Github</a:t>
            </a:r>
            <a:r>
              <a:rPr lang="zh-TW" altLang="en-US" dirty="0"/>
              <a:t>都需要</a:t>
            </a:r>
            <a:r>
              <a:rPr lang="en-US" altLang="zh-TW" dirty="0"/>
              <a:t>SSH</a:t>
            </a:r>
            <a:r>
              <a:rPr lang="zh-TW" altLang="en-US" dirty="0"/>
              <a:t>金鑰才能使用</a:t>
            </a: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59813431-4E33-3644-50A0-430799CA1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9125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003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4D68F6B-078F-255E-7BDA-2A0527CCA7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生成</a:t>
            </a:r>
            <a:r>
              <a:rPr lang="en-US" altLang="zh-TW" dirty="0"/>
              <a:t>SSH</a:t>
            </a:r>
            <a:r>
              <a:rPr lang="zh-TW" altLang="en-US" dirty="0"/>
              <a:t>金鑰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2991F5-3306-FE28-C726-407E16E8D3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ssh-keygen -t </a:t>
            </a:r>
            <a:r>
              <a:rPr lang="en-US" altLang="zh-TW" dirty="0" err="1">
                <a:solidFill>
                  <a:srgbClr val="FF0000"/>
                </a:solidFill>
              </a:rPr>
              <a:t>rsa</a:t>
            </a:r>
            <a:r>
              <a:rPr lang="en-US" altLang="zh-TW" dirty="0">
                <a:solidFill>
                  <a:srgbClr val="FF0000"/>
                </a:solidFill>
              </a:rPr>
              <a:t> -b 4096 -C "</a:t>
            </a:r>
            <a:r>
              <a:rPr lang="zh-TW" altLang="en-US" dirty="0">
                <a:solidFill>
                  <a:srgbClr val="FF0000"/>
                </a:solidFill>
              </a:rPr>
              <a:t>你的電子郵件地址</a:t>
            </a:r>
            <a:r>
              <a:rPr lang="en-US" altLang="zh-TW" dirty="0">
                <a:solidFill>
                  <a:srgbClr val="FF0000"/>
                </a:solidFill>
              </a:rPr>
              <a:t>“</a:t>
            </a:r>
          </a:p>
          <a:p>
            <a:r>
              <a:rPr lang="zh-TW" altLang="en-US" dirty="0"/>
              <a:t>一直輸入</a:t>
            </a:r>
            <a:r>
              <a:rPr lang="en-US" altLang="zh-TW" dirty="0"/>
              <a:t>Enter</a:t>
            </a:r>
            <a:r>
              <a:rPr lang="zh-TW" altLang="en-US" dirty="0"/>
              <a:t>即可，不必設定密碼</a:t>
            </a:r>
            <a:endParaRPr lang="en-US" altLang="zh-TW" dirty="0"/>
          </a:p>
        </p:txBody>
      </p:sp>
      <p:pic>
        <p:nvPicPr>
          <p:cNvPr id="5" name="圖片 4" descr="一張含有 文字, 軟體, 多媒體軟體, 電腦 的圖片&#10;&#10;自動產生的描述">
            <a:extLst>
              <a:ext uri="{FF2B5EF4-FFF2-40B4-BE49-F238E27FC236}">
                <a16:creationId xmlns:a16="http://schemas.microsoft.com/office/drawing/2014/main" id="{A9703CF9-7ABD-9D38-2B62-921673665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4" t="58205" r="5798" b="38945"/>
          <a:stretch/>
        </p:blipFill>
        <p:spPr>
          <a:xfrm>
            <a:off x="0" y="2424223"/>
            <a:ext cx="12184407" cy="3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2AD74D-2C21-BDA2-0902-1FB40728F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複製</a:t>
            </a:r>
            <a:r>
              <a:rPr lang="en-US" altLang="zh-TW" dirty="0"/>
              <a:t>SSH</a:t>
            </a:r>
            <a:r>
              <a:rPr lang="zh-TW" altLang="en-US" dirty="0"/>
              <a:t>金鑰</a:t>
            </a:r>
            <a:r>
              <a:rPr lang="en-US" altLang="zh-TW" dirty="0"/>
              <a:t>: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532CDF-10CF-A436-9CD4-DF54C2B66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cat ~/.ssh/id_rsa.pub</a:t>
            </a:r>
          </a:p>
          <a:p>
            <a:endParaRPr lang="zh-TW" altLang="en-US" dirty="0"/>
          </a:p>
        </p:txBody>
      </p:sp>
      <p:pic>
        <p:nvPicPr>
          <p:cNvPr id="4" name="圖片 3" descr="一張含有 文字, 軟體, 多媒體軟體, 螢幕擷取畫面 的圖片&#10;&#10;自動產生的描述">
            <a:extLst>
              <a:ext uri="{FF2B5EF4-FFF2-40B4-BE49-F238E27FC236}">
                <a16:creationId xmlns:a16="http://schemas.microsoft.com/office/drawing/2014/main" id="{1952A32F-48AD-48F6-2754-BA1AD3D72E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2" t="37709" r="4607" b="40868"/>
          <a:stretch/>
        </p:blipFill>
        <p:spPr>
          <a:xfrm>
            <a:off x="688367" y="1710235"/>
            <a:ext cx="10808415" cy="23353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BEF2DA3-6844-35D0-EC26-5AEED6CE17CE}"/>
              </a:ext>
            </a:extLst>
          </p:cNvPr>
          <p:cNvSpPr txBox="1"/>
          <p:nvPr/>
        </p:nvSpPr>
        <p:spPr>
          <a:xfrm>
            <a:off x="815510" y="4293371"/>
            <a:ext cx="1055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將 </a:t>
            </a:r>
            <a:r>
              <a:rPr lang="en-US" altLang="zh-TW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SSH </a:t>
            </a:r>
            <a:r>
              <a:rPr lang="zh-TW" alt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金鑰複製到剪貼板，最後面的</a:t>
            </a:r>
            <a:r>
              <a:rPr lang="en-US" altLang="zh-TW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email</a:t>
            </a:r>
            <a:r>
              <a:rPr lang="zh-TW" alt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不用複製</a:t>
            </a:r>
            <a:endParaRPr lang="en-US" altLang="zh-TW" sz="3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153348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BB2D0EB-22BF-A9EF-AD05-CF59454AC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開啟</a:t>
            </a:r>
            <a:r>
              <a:rPr lang="en-US" altLang="zh-TW" dirty="0" err="1"/>
              <a:t>github</a:t>
            </a:r>
            <a:r>
              <a:rPr lang="zh-TW" altLang="en-US" dirty="0"/>
              <a:t>網頁，點選右上使用者頭像，選擇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A04B1031-50F2-96CB-044B-6370D94DB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3" r="54663" b="16423"/>
          <a:stretch/>
        </p:blipFill>
        <p:spPr>
          <a:xfrm>
            <a:off x="3739422" y="801384"/>
            <a:ext cx="2209315" cy="60566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4386BD-9085-09AB-E7BB-64136E9E1391}"/>
              </a:ext>
            </a:extLst>
          </p:cNvPr>
          <p:cNvSpPr/>
          <p:nvPr/>
        </p:nvSpPr>
        <p:spPr>
          <a:xfrm>
            <a:off x="3739422" y="5229546"/>
            <a:ext cx="2356578" cy="30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11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A91D25-11B0-D3C9-8ABB-A39E8E1C1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SSH and GPG keys</a:t>
            </a:r>
            <a:r>
              <a:rPr lang="zh-TW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並點選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New SSH key</a:t>
            </a:r>
            <a:endParaRPr lang="zh-TW" altLang="en-US" dirty="0"/>
          </a:p>
        </p:txBody>
      </p:sp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37976BFE-336F-17D3-2BFD-E6B182997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2866" r="85860" b="31311"/>
          <a:stretch/>
        </p:blipFill>
        <p:spPr>
          <a:xfrm>
            <a:off x="1345915" y="977207"/>
            <a:ext cx="2599920" cy="5613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0B6505-117B-63F2-05ED-33DDD189FD51}"/>
              </a:ext>
            </a:extLst>
          </p:cNvPr>
          <p:cNvSpPr/>
          <p:nvPr/>
        </p:nvSpPr>
        <p:spPr>
          <a:xfrm>
            <a:off x="1467586" y="5572568"/>
            <a:ext cx="2356578" cy="308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67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AD2D59F-6ACF-4137-A596-99143D7B76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27726" y="479579"/>
            <a:ext cx="10330815" cy="766965"/>
          </a:xfrm>
        </p:spPr>
        <p:txBody>
          <a:bodyPr/>
          <a:lstStyle/>
          <a:p>
            <a:r>
              <a:rPr lang="zh-TW" altLang="en-US" dirty="0"/>
              <a:t>版本資訊</a:t>
            </a:r>
          </a:p>
        </p:txBody>
      </p:sp>
      <p:graphicFrame>
        <p:nvGraphicFramePr>
          <p:cNvPr id="5" name="表格 9">
            <a:extLst>
              <a:ext uri="{FF2B5EF4-FFF2-40B4-BE49-F238E27FC236}">
                <a16:creationId xmlns:a16="http://schemas.microsoft.com/office/drawing/2014/main" id="{DE26A60D-933F-4DC9-B8C4-9AB1B499C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86643"/>
              </p:ext>
            </p:extLst>
          </p:nvPr>
        </p:nvGraphicFramePr>
        <p:xfrm>
          <a:off x="729331" y="1277892"/>
          <a:ext cx="10919744" cy="457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709">
                  <a:extLst>
                    <a:ext uri="{9D8B030D-6E8A-4147-A177-3AD203B41FA5}">
                      <a16:colId xmlns:a16="http://schemas.microsoft.com/office/drawing/2014/main" val="249843326"/>
                    </a:ext>
                  </a:extLst>
                </a:gridCol>
                <a:gridCol w="1292284">
                  <a:extLst>
                    <a:ext uri="{9D8B030D-6E8A-4147-A177-3AD203B41FA5}">
                      <a16:colId xmlns:a16="http://schemas.microsoft.com/office/drawing/2014/main" val="3165547890"/>
                    </a:ext>
                  </a:extLst>
                </a:gridCol>
                <a:gridCol w="8849751">
                  <a:extLst>
                    <a:ext uri="{9D8B030D-6E8A-4147-A177-3AD203B41FA5}">
                      <a16:colId xmlns:a16="http://schemas.microsoft.com/office/drawing/2014/main" val="121103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版本號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異動內容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68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20240614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初版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8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20240619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增加更多圖解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43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71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437590"/>
                  </a:ext>
                </a:extLst>
              </a:tr>
              <a:tr h="37139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721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65396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88055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743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0147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9597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697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5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708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66D9E8-D38D-D158-2385-DCB7CBAFA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將複製的</a:t>
            </a:r>
            <a:r>
              <a:rPr lang="en-US" altLang="zh-TW" dirty="0">
                <a:solidFill>
                  <a:srgbClr val="FF0000"/>
                </a:solidFill>
              </a:rPr>
              <a:t>ssh</a:t>
            </a:r>
            <a:r>
              <a:rPr lang="zh-TW" altLang="en-US" dirty="0">
                <a:solidFill>
                  <a:srgbClr val="FF0000"/>
                </a:solidFill>
              </a:rPr>
              <a:t>金鑰黏貼在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zh-TW" altLang="en-US" dirty="0">
                <a:solidFill>
                  <a:srgbClr val="FF0000"/>
                </a:solidFill>
              </a:rPr>
              <a:t>欄位並取一個名稱</a:t>
            </a:r>
            <a:r>
              <a:rPr lang="en-US" altLang="zh-TW" dirty="0">
                <a:solidFill>
                  <a:srgbClr val="FF0000"/>
                </a:solidFill>
              </a:rPr>
              <a:t>(Title</a:t>
            </a:r>
            <a:r>
              <a:rPr lang="zh-TW" altLang="en-US" dirty="0">
                <a:solidFill>
                  <a:srgbClr val="FF0000"/>
                </a:solidFill>
              </a:rPr>
              <a:t>欄位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0210940-AD68-B0B3-D464-45CB6E4DEA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7" t="28645" r="56938" b="23289"/>
          <a:stretch/>
        </p:blipFill>
        <p:spPr>
          <a:xfrm>
            <a:off x="1130156" y="1105408"/>
            <a:ext cx="10222787" cy="5324374"/>
          </a:xfrm>
          <a:prstGeom prst="rect">
            <a:avLst/>
          </a:prstGeom>
        </p:spPr>
      </p:pic>
      <p:sp>
        <p:nvSpPr>
          <p:cNvPr id="5" name="文字版面配置區 1">
            <a:extLst>
              <a:ext uri="{FF2B5EF4-FFF2-40B4-BE49-F238E27FC236}">
                <a16:creationId xmlns:a16="http://schemas.microsoft.com/office/drawing/2014/main" id="{FF46D762-AF26-0CB6-63B1-E0E30F584DB4}"/>
              </a:ext>
            </a:extLst>
          </p:cNvPr>
          <p:cNvSpPr txBox="1">
            <a:spLocks/>
          </p:cNvSpPr>
          <p:nvPr/>
        </p:nvSpPr>
        <p:spPr>
          <a:xfrm>
            <a:off x="3093860" y="5266093"/>
            <a:ext cx="5659721" cy="97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TW" altLang="en-US" sz="4000" b="1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solidFill>
                  <a:srgbClr val="FF0000"/>
                </a:solidFill>
              </a:rPr>
              <a:t>點選</a:t>
            </a:r>
            <a:r>
              <a:rPr lang="en-US" altLang="zh-TW">
                <a:solidFill>
                  <a:srgbClr val="FF0000"/>
                </a:solidFill>
              </a:rPr>
              <a:t>Add SSH key </a:t>
            </a:r>
            <a:r>
              <a:rPr lang="zh-TW" altLang="en-US">
                <a:solidFill>
                  <a:srgbClr val="FF0000"/>
                </a:solidFill>
              </a:rPr>
              <a:t>即可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79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生成</a:t>
            </a:r>
            <a:r>
              <a:rPr lang="en-US" altLang="zh-TW" dirty="0"/>
              <a:t>SSH</a:t>
            </a:r>
            <a:r>
              <a:rPr lang="zh-TW" altLang="en-US" dirty="0"/>
              <a:t>公鑰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生成</a:t>
            </a:r>
            <a:r>
              <a:rPr lang="en-US" altLang="zh-TW" dirty="0"/>
              <a:t>SSH</a:t>
            </a:r>
            <a:r>
              <a:rPr lang="zh-TW" altLang="en-US" dirty="0"/>
              <a:t>金鑰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ssh-keygen -t </a:t>
            </a:r>
            <a:r>
              <a:rPr lang="en-US" altLang="zh-TW" dirty="0" err="1">
                <a:solidFill>
                  <a:srgbClr val="FF0000"/>
                </a:solidFill>
              </a:rPr>
              <a:t>rsa</a:t>
            </a:r>
            <a:r>
              <a:rPr lang="en-US" altLang="zh-TW" dirty="0">
                <a:solidFill>
                  <a:srgbClr val="FF0000"/>
                </a:solidFill>
              </a:rPr>
              <a:t> -b 4096 -C "</a:t>
            </a:r>
            <a:r>
              <a:rPr lang="zh-TW" altLang="en-US" dirty="0">
                <a:solidFill>
                  <a:srgbClr val="FF0000"/>
                </a:solidFill>
              </a:rPr>
              <a:t>你的電子郵件地址</a:t>
            </a:r>
            <a:r>
              <a:rPr lang="en-US" altLang="zh-TW" dirty="0">
                <a:solidFill>
                  <a:srgbClr val="FF0000"/>
                </a:solidFill>
              </a:rPr>
              <a:t>“</a:t>
            </a:r>
          </a:p>
          <a:p>
            <a:r>
              <a:rPr lang="zh-TW" altLang="en-US" dirty="0"/>
              <a:t>一直輸入</a:t>
            </a:r>
            <a:r>
              <a:rPr lang="en-US" altLang="zh-TW" dirty="0"/>
              <a:t>Enter</a:t>
            </a:r>
            <a:r>
              <a:rPr lang="zh-TW" altLang="en-US" dirty="0"/>
              <a:t>即可，不必設定密碼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複製</a:t>
            </a:r>
            <a:r>
              <a:rPr lang="en-US" altLang="zh-TW" dirty="0"/>
              <a:t>SSH</a:t>
            </a:r>
            <a:r>
              <a:rPr lang="zh-TW" altLang="en-US" dirty="0"/>
              <a:t>金鑰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cat ~/.ssh/id_rsa.pub</a:t>
            </a:r>
          </a:p>
          <a:p>
            <a:r>
              <a:rPr lang="en-US" altLang="zh-TW" dirty="0"/>
              <a:t>3.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將 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SSH 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金鑰複製到剪貼板，最後面的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email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不用複製</a:t>
            </a:r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en-US" altLang="zh-TW" dirty="0"/>
              <a:t>4.</a:t>
            </a:r>
            <a:r>
              <a:rPr lang="zh-TW" altLang="en-US" dirty="0"/>
              <a:t>開啟</a:t>
            </a:r>
            <a:r>
              <a:rPr lang="en-US" altLang="zh-TW" dirty="0" err="1"/>
              <a:t>github</a:t>
            </a:r>
            <a:r>
              <a:rPr lang="zh-TW" altLang="en-US" dirty="0"/>
              <a:t>網頁，點選右上使用者頭像，選擇</a:t>
            </a:r>
            <a:r>
              <a:rPr lang="en-US" altLang="zh-TW" dirty="0"/>
              <a:t>Settings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5.</a:t>
            </a:r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SSH and GPG keys</a:t>
            </a:r>
            <a:r>
              <a:rPr lang="zh-TW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並點選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New SSH key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6.</a:t>
            </a:r>
            <a:r>
              <a:rPr lang="zh-TW" altLang="en-US" dirty="0">
                <a:solidFill>
                  <a:srgbClr val="FF0000"/>
                </a:solidFill>
              </a:rPr>
              <a:t>將複製的</a:t>
            </a:r>
            <a:r>
              <a:rPr lang="en-US" altLang="zh-TW" dirty="0">
                <a:solidFill>
                  <a:srgbClr val="FF0000"/>
                </a:solidFill>
              </a:rPr>
              <a:t>ssh</a:t>
            </a:r>
            <a:r>
              <a:rPr lang="zh-TW" altLang="en-US" dirty="0">
                <a:solidFill>
                  <a:srgbClr val="FF0000"/>
                </a:solidFill>
              </a:rPr>
              <a:t>金鑰黏貼在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zh-TW" altLang="en-US" dirty="0">
                <a:solidFill>
                  <a:srgbClr val="FF0000"/>
                </a:solidFill>
              </a:rPr>
              <a:t>欄位並取一個名稱</a:t>
            </a:r>
            <a:r>
              <a:rPr lang="en-US" altLang="zh-TW" dirty="0">
                <a:solidFill>
                  <a:srgbClr val="FF0000"/>
                </a:solidFill>
              </a:rPr>
              <a:t>(Title</a:t>
            </a:r>
            <a:r>
              <a:rPr lang="zh-TW" altLang="en-US" dirty="0">
                <a:solidFill>
                  <a:srgbClr val="FF0000"/>
                </a:solidFill>
              </a:rPr>
              <a:t>欄位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7.</a:t>
            </a:r>
            <a:r>
              <a:rPr lang="zh-TW" altLang="en-US" dirty="0">
                <a:solidFill>
                  <a:srgbClr val="FF0000"/>
                </a:solidFill>
              </a:rPr>
              <a:t>點選</a:t>
            </a:r>
            <a:r>
              <a:rPr lang="en-US" altLang="zh-TW" dirty="0">
                <a:solidFill>
                  <a:srgbClr val="FF0000"/>
                </a:solidFill>
              </a:rPr>
              <a:t>Add SSH key </a:t>
            </a:r>
            <a:r>
              <a:rPr lang="zh-TW" altLang="en-US" dirty="0">
                <a:solidFill>
                  <a:srgbClr val="FF0000"/>
                </a:solidFill>
              </a:rPr>
              <a:t>即可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2F6D0F-2961-4903-F42E-EB93E274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069" y="4167164"/>
            <a:ext cx="1409844" cy="4968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8DD552-373F-8AF1-D0CD-BEB73ADF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89" y="4776507"/>
            <a:ext cx="1866805" cy="375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C1E2D7-3E4C-C110-D98F-E0494396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698" y="4695618"/>
            <a:ext cx="1409843" cy="56393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21B4EC-056E-0F08-BE08-4157841F4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419" y="5718727"/>
            <a:ext cx="1181265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更改遠端倉庫</a:t>
            </a:r>
            <a:r>
              <a:rPr lang="en-US" altLang="zh-TW" dirty="0"/>
              <a:t>URL</a:t>
            </a:r>
            <a:r>
              <a:rPr lang="zh-TW" altLang="en-US" dirty="0"/>
              <a:t>為</a:t>
            </a:r>
            <a:r>
              <a:rPr lang="en-US" altLang="zh-TW" dirty="0"/>
              <a:t>SSH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98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CBA30AC-CF83-EA8A-6B78-956D3D60C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如果是參與已經建築的專案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052CBB-7D71-52B3-6639-BF11763B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" t="21873" r="7657" b="9364"/>
          <a:stretch/>
        </p:blipFill>
        <p:spPr>
          <a:xfrm>
            <a:off x="481394" y="1415848"/>
            <a:ext cx="11032511" cy="47158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B73741-238D-A044-4005-B8E2360579FE}"/>
              </a:ext>
            </a:extLst>
          </p:cNvPr>
          <p:cNvSpPr/>
          <p:nvPr/>
        </p:nvSpPr>
        <p:spPr>
          <a:xfrm>
            <a:off x="9811820" y="3429000"/>
            <a:ext cx="1243173" cy="495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0464279-66D7-8EBE-CEB5-74A528CED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128" y="1139273"/>
            <a:ext cx="11846103" cy="128542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zh-TW" altLang="en-US" dirty="0"/>
              <a:t>請專案管理者將你加入專案中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5069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80485E-F07F-4321-3A69-9D64B5C510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將本地倉庫與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GitHub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倉庫連接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F2039C-A2B5-C819-6D0D-50821E1AE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128" y="1139273"/>
            <a:ext cx="11846103" cy="5251588"/>
          </a:xfrm>
        </p:spPr>
        <p:txBody>
          <a:bodyPr/>
          <a:lstStyle/>
          <a:p>
            <a:r>
              <a:rPr lang="en-US" altLang="zh-TW" dirty="0"/>
              <a:t>git remote add origin git://github.com/</a:t>
            </a:r>
            <a:r>
              <a:rPr lang="zh-TW" altLang="en-US" dirty="0"/>
              <a:t>專案的用戶名</a:t>
            </a:r>
            <a:r>
              <a:rPr lang="en-US" altLang="zh-TW" dirty="0"/>
              <a:t>/</a:t>
            </a:r>
            <a:r>
              <a:rPr lang="zh-TW" altLang="en-US" dirty="0"/>
              <a:t>專案的倉庫</a:t>
            </a:r>
            <a:endParaRPr lang="en-US" altLang="zh-TW" dirty="0"/>
          </a:p>
          <a:p>
            <a:r>
              <a:rPr lang="en-US" altLang="zh-TW" sz="2000" dirty="0"/>
              <a:t>Ex</a:t>
            </a:r>
            <a:r>
              <a:rPr lang="zh-TW" altLang="en-US" sz="2000" dirty="0"/>
              <a:t>：</a:t>
            </a:r>
            <a:r>
              <a:rPr lang="en-US" altLang="zh-TW" sz="2000" dirty="0"/>
              <a:t>git remote add origin git://github.com/papenor/Barcode_Qslam_System</a:t>
            </a:r>
          </a:p>
        </p:txBody>
      </p:sp>
    </p:spTree>
    <p:extLst>
      <p:ext uri="{BB962C8B-B14F-4D97-AF65-F5344CB8AC3E}">
        <p14:creationId xmlns:p14="http://schemas.microsoft.com/office/powerpoint/2010/main" val="167751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F45FCF7-995A-D917-0675-B222E2E04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將本地倉庫與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GitHub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倉庫連接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91B283-6506-AC39-AE53-AA41CC124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FF"/>
                </a:highlight>
              </a:rPr>
              <a:t>g</a:t>
            </a:r>
            <a:r>
              <a:rPr lang="en-US" altLang="zh-TW" i="0" dirty="0">
                <a:effectLst/>
                <a:highlight>
                  <a:srgbClr val="FFFFFF"/>
                </a:highlight>
              </a:rPr>
              <a:t>it remote set-</a:t>
            </a:r>
            <a:r>
              <a:rPr lang="en-US" altLang="zh-TW" i="0" dirty="0" err="1">
                <a:effectLst/>
                <a:highlight>
                  <a:srgbClr val="FFFFFF"/>
                </a:highlight>
              </a:rPr>
              <a:t>url</a:t>
            </a:r>
            <a:r>
              <a:rPr lang="en-US" altLang="zh-TW" i="0" dirty="0">
                <a:effectLst/>
                <a:highlight>
                  <a:srgbClr val="FFFFFF"/>
                </a:highlight>
              </a:rPr>
              <a:t> origin </a:t>
            </a:r>
            <a:r>
              <a:rPr lang="en-US" altLang="zh-TW" i="0" dirty="0">
                <a:effectLst/>
                <a:highlight>
                  <a:srgbClr val="FFFFFF"/>
                </a:highlight>
                <a:hlinkClick r:id="rId2"/>
              </a:rPr>
              <a:t>git@github.com:</a:t>
            </a:r>
            <a:r>
              <a:rPr lang="zh-TW" altLang="en-US" dirty="0">
                <a:hlinkClick r:id="rId2"/>
              </a:rPr>
              <a:t>專案的</a:t>
            </a:r>
            <a:r>
              <a:rPr lang="zh-TW" altLang="en-US" i="0" dirty="0">
                <a:effectLst/>
                <a:highlight>
                  <a:srgbClr val="FFFFFF"/>
                </a:highlight>
                <a:hlinkClick r:id="rId2"/>
              </a:rPr>
              <a:t>用戶名</a:t>
            </a:r>
            <a:r>
              <a:rPr lang="en-US" altLang="zh-TW" i="0" dirty="0">
                <a:effectLst/>
                <a:highlight>
                  <a:srgbClr val="FFFFFF"/>
                </a:highlight>
                <a:hlinkClick r:id="rId2"/>
              </a:rPr>
              <a:t>/</a:t>
            </a:r>
            <a:r>
              <a:rPr lang="zh-TW" altLang="en-US" dirty="0">
                <a:hlinkClick r:id="rId2"/>
              </a:rPr>
              <a:t>專案的</a:t>
            </a:r>
            <a:r>
              <a:rPr lang="zh-TW" altLang="en-US" i="0" dirty="0">
                <a:effectLst/>
                <a:highlight>
                  <a:srgbClr val="FFFFFF"/>
                </a:highlight>
                <a:hlinkClick r:id="rId2"/>
              </a:rPr>
              <a:t>倉庫名</a:t>
            </a:r>
            <a:r>
              <a:rPr lang="en-US" altLang="zh-TW" i="0" dirty="0">
                <a:effectLst/>
                <a:highlight>
                  <a:srgbClr val="FFFFFF"/>
                </a:highlight>
                <a:hlinkClick r:id="rId2"/>
              </a:rPr>
              <a:t>.git</a:t>
            </a:r>
            <a:endParaRPr lang="en-US" altLang="zh-TW" i="0" dirty="0">
              <a:effectLst/>
              <a:highlight>
                <a:srgbClr val="FFFFFF"/>
              </a:highlight>
            </a:endParaRPr>
          </a:p>
          <a:p>
            <a:r>
              <a:rPr lang="en-US" altLang="zh-TW" sz="2000" dirty="0"/>
              <a:t>Ex </a:t>
            </a:r>
            <a:r>
              <a:rPr lang="zh-TW" altLang="en-US" sz="2000" dirty="0"/>
              <a:t>：</a:t>
            </a:r>
            <a:r>
              <a:rPr lang="en-US" altLang="zh-TW" sz="2000" dirty="0"/>
              <a:t>git remote set-</a:t>
            </a:r>
            <a:r>
              <a:rPr lang="en-US" altLang="zh-TW" sz="2000" dirty="0" err="1"/>
              <a:t>url</a:t>
            </a:r>
            <a:r>
              <a:rPr lang="en-US" altLang="zh-TW" sz="2000" dirty="0"/>
              <a:t> origin </a:t>
            </a:r>
            <a:r>
              <a:rPr lang="en-US" altLang="zh-TW" sz="20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lang="en-US" altLang="zh-TW" sz="2000" dirty="0" err="1"/>
              <a:t>papenor</a:t>
            </a:r>
            <a:r>
              <a:rPr lang="en-US" altLang="zh-TW" sz="2000" dirty="0"/>
              <a:t>/</a:t>
            </a:r>
            <a:r>
              <a:rPr lang="en-US" altLang="zh-TW" sz="2000" dirty="0" err="1"/>
              <a:t>Barcode_Qslam_System</a:t>
            </a:r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4" name="圖片 3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9472A2CC-CB1D-4FBA-49D2-B549B9D4E7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2" t="52815" r="9747" b="38945"/>
          <a:stretch/>
        </p:blipFill>
        <p:spPr>
          <a:xfrm>
            <a:off x="729464" y="3873358"/>
            <a:ext cx="10890593" cy="10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7BE4E5F-A8F6-2235-74F1-230511156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拉取最新</a:t>
            </a:r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更改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06BFD0-FFA9-9007-4DD1-39F818CAC3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git pull origin [</a:t>
            </a:r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節點名稱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]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EX</a:t>
            </a:r>
            <a:r>
              <a:rPr lang="zh-TW" altLang="en-US" dirty="0">
                <a:solidFill>
                  <a:srgbClr val="FF0000"/>
                </a:solidFill>
                <a:highlight>
                  <a:srgbClr val="FFFFFF"/>
                </a:highlight>
              </a:rPr>
              <a:t>：</a:t>
            </a:r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</a:rPr>
              <a:t>git pull origin master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780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17CDB45-3B44-5935-FBA8-4CC0A7F99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首次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SSH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連接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GitHub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時會要求確認是否信任該主機，輸入</a:t>
            </a:r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Yes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B9A30F-B53B-B107-FBCA-8A91555AC8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21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更改遠端倉庫</a:t>
            </a:r>
            <a:r>
              <a:rPr lang="en-US" altLang="zh-TW" dirty="0"/>
              <a:t>URL</a:t>
            </a:r>
            <a:r>
              <a:rPr lang="zh-TW" altLang="en-US" dirty="0"/>
              <a:t>為</a:t>
            </a:r>
            <a:r>
              <a:rPr lang="en-US" altLang="zh-TW" dirty="0"/>
              <a:t>SSH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1.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將本地倉庫與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GitHub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倉庫連接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git remote add origin git://github.com/</a:t>
            </a:r>
            <a:r>
              <a:rPr lang="zh-TW" altLang="en-US" dirty="0">
                <a:solidFill>
                  <a:srgbClr val="FF0000"/>
                </a:solidFill>
              </a:rPr>
              <a:t>你的用戶名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你的倉庫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2.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檢查當前遠端倉庫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URL		git remote –v</a:t>
            </a: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</a:rPr>
              <a:t>3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如果為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Http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要更改遠端倉庫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URL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為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SSH</a:t>
            </a:r>
          </a:p>
          <a:p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Git remote set-</a:t>
            </a:r>
            <a:r>
              <a:rPr lang="en-US" altLang="zh-TW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url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 origin </a:t>
            </a:r>
            <a:r>
              <a:rPr lang="en-US" altLang="zh-TW" i="0" dirty="0">
                <a:solidFill>
                  <a:srgbClr val="0563C1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lang="zh-TW" altLang="en-US" i="0" dirty="0">
                <a:solidFill>
                  <a:srgbClr val="0563C1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你的用戶名</a:t>
            </a:r>
            <a:r>
              <a:rPr lang="en-US" altLang="zh-TW" i="0" dirty="0">
                <a:solidFill>
                  <a:srgbClr val="0563C1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TW" altLang="en-US" i="0" dirty="0">
                <a:solidFill>
                  <a:srgbClr val="0563C1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你的倉庫名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.git</a:t>
            </a:r>
            <a:endParaRPr lang="en-US" altLang="zh-TW" i="0" dirty="0">
              <a:solidFill>
                <a:srgbClr val="FF0000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</a:rPr>
              <a:t>4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驗證更改</a:t>
            </a:r>
            <a:r>
              <a:rPr lang="zh-TW" altLang="en-US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，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再次檢查</a:t>
            </a:r>
            <a:r>
              <a:rPr lang="zh-TW" altLang="en-US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網址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是否更新上去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 remote –v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5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拉取最新</a:t>
            </a:r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更改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: </a:t>
            </a:r>
            <a:r>
              <a:rPr lang="zh-TW" altLang="en-US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終端機輸入 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git pull origin main</a:t>
            </a:r>
            <a:endParaRPr lang="zh-TW" altLang="en-US" i="0" dirty="0">
              <a:solidFill>
                <a:srgbClr val="FF0000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6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首次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SSH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連接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GitHub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時會要求確認是否信任該主機，輸入</a:t>
            </a:r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Yes</a:t>
            </a: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7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終端機執行完成即可</a:t>
            </a: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409427-2E2F-1695-9089-C29B4B65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09" y="2281694"/>
            <a:ext cx="1390844" cy="5430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D9BF02-F36C-CDE0-8704-CC8221D8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44" y="3503093"/>
            <a:ext cx="533474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B4BBE2-2AA4-82D0-0318-761C0593C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344395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7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453771-0545-4C4F-F879-B1FC86BC2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分支功能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06A202C-F552-561E-08C0-7851C90E2DE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930275" y="1318241"/>
            <a:ext cx="635783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列出所有分支：</a:t>
            </a:r>
            <a:endParaRPr kumimoji="0" lang="en-US" altLang="zh-TW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建立新分支：</a:t>
            </a:r>
            <a:endParaRPr kumimoji="0" lang="en-US" altLang="zh-TW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branch [branch-name]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切換到另一個分支：</a:t>
            </a:r>
            <a:endParaRPr kumimoji="0" lang="en-US" altLang="zh-TW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checkout [branch-name]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合併指定分支到目前分支：</a:t>
            </a:r>
            <a:endParaRPr kumimoji="0" lang="en-US" altLang="zh-TW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zh-TW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merge [branch]</a:t>
            </a:r>
            <a:endParaRPr kumimoji="0" lang="zh-TW" altLang="zh-TW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9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TW" altLang="en-US" dirty="0"/>
              <a:t>嘗試上傳文件到</a:t>
            </a:r>
            <a:r>
              <a:rPr lang="en-US" altLang="zh-TW" dirty="0"/>
              <a:t>GITHUB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145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嘗試上傳文件到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1.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編輯文件：在本地倉庫中修改或創建文件夾。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2.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將文件添加到暫存區：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 add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你的文件夾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</a:rPr>
              <a:t>(g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it add .)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代表載入此空間的全部資料夾，不要在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home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使用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3.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提交文件到本地倉庫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	</a:t>
            </a:r>
          </a:p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 commit -m “</a:t>
            </a:r>
            <a:r>
              <a:rPr lang="en-US" altLang="zh-TW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I add some file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“  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紅字應說明你的修改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4.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推送更改到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GitHub   </a:t>
            </a:r>
          </a:p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 push origin main</a:t>
            </a: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</a:rPr>
              <a:t>5.</a:t>
            </a:r>
            <a:r>
              <a:rPr lang="zh-TW" altLang="en-US" dirty="0">
                <a:solidFill>
                  <a:srgbClr val="0D0D0D"/>
                </a:solidFill>
                <a:highlight>
                  <a:srgbClr val="FFFFFF"/>
                </a:highlight>
              </a:rPr>
              <a:t>如果出現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error: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src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 </a:t>
            </a:r>
            <a:r>
              <a:rPr lang="en-US" altLang="zh-TW" b="0" i="0" dirty="0" err="1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refspec</a:t>
            </a:r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 main does not match any</a:t>
            </a:r>
            <a:r>
              <a:rPr lang="zh-TW" altLang="en-US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  <a:t>，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確認當前分支名稱 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git branch</a:t>
            </a:r>
          </a:p>
          <a:p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6.</a:t>
            </a:r>
            <a:r>
              <a:rPr lang="zh-TW" altLang="en-US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如果當前分之為</a:t>
            </a:r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*master</a:t>
            </a:r>
            <a:r>
              <a:rPr lang="zh-TW" altLang="en-US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，則改輸入</a:t>
            </a:r>
            <a:r>
              <a:rPr lang="en-US" altLang="zh-TW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 git push origin master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zh-TW" altLang="en-US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4F4F4"/>
              </a:highlight>
              <a:latin typeface="ui-sans-serif"/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E93B0D-96B8-BA12-A024-624D71E4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27" y="1624564"/>
            <a:ext cx="1562318" cy="4858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E3E83E-6F56-2737-260A-52A829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129" y="5165747"/>
            <a:ext cx="1019317" cy="3810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A9B40F-9F6F-0CF5-DB4D-B01F08EF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45" y="5981229"/>
            <a:ext cx="1876687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7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C3313EB-47DC-5C98-4568-BAFCCCF22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嘗試上傳文件到</a:t>
            </a:r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7BC5EA-D434-943D-2562-E603C8068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7.</a:t>
            </a:r>
            <a:r>
              <a:rPr lang="zh-TW" altLang="en-US" dirty="0"/>
              <a:t>網頁上找到你上傳的檔案代表上傳成功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3D9DAB-041E-ACF3-9D83-DB614C1D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26" y="1768092"/>
            <a:ext cx="919290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管理版本</a:t>
            </a:r>
          </a:p>
        </p:txBody>
      </p:sp>
    </p:spTree>
    <p:extLst>
      <p:ext uri="{BB962C8B-B14F-4D97-AF65-F5344CB8AC3E}">
        <p14:creationId xmlns:p14="http://schemas.microsoft.com/office/powerpoint/2010/main" val="410049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管理版本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1.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當文件上傳成功後，可以在終端機上輸入 </a:t>
            </a:r>
            <a:r>
              <a:rPr lang="en-US" altLang="zh-TW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git log  </a:t>
            </a:r>
            <a:r>
              <a:rPr lang="zh-TW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查詢版本</a:t>
            </a:r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zh-TW" altLang="en-US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4F4F4"/>
              </a:highlight>
              <a:latin typeface="ui-sans-serif"/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endParaRPr lang="en-US" altLang="zh-TW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BD8B85-404E-7A97-CB1F-59D35812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08" y="1647225"/>
            <a:ext cx="6936250" cy="47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9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C7FD071-46A4-8BE4-BA5C-7D5491777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管理版本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2F322D-BD56-7C75-8A35-373D014A5A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上圖可以發現現在這個倉庫總共有兩個版本，同一個使用者在兩天的更新情況，</a:t>
            </a:r>
            <a:r>
              <a:rPr lang="en-US" altLang="zh-TW" dirty="0"/>
              <a:t>test </a:t>
            </a:r>
            <a:r>
              <a:rPr lang="zh-TW" altLang="en-US" dirty="0"/>
              <a:t>是最近更新的文件，</a:t>
            </a:r>
            <a:r>
              <a:rPr lang="en-US" altLang="zh-TW" dirty="0"/>
              <a:t>initial </a:t>
            </a:r>
            <a:r>
              <a:rPr lang="zh-TW" altLang="en-US" dirty="0"/>
              <a:t>舊版的文件</a:t>
            </a:r>
            <a:endParaRPr lang="en-US" altLang="zh-TW" dirty="0"/>
          </a:p>
          <a:p>
            <a:r>
              <a:rPr lang="zh-TW" altLang="en-US" dirty="0"/>
              <a:t>黃色字</a:t>
            </a:r>
            <a:r>
              <a:rPr lang="en-US" altLang="zh-TW" dirty="0"/>
              <a:t>commit </a:t>
            </a:r>
            <a:r>
              <a:rPr lang="zh-TW" altLang="en-US" dirty="0"/>
              <a:t>為哈希值，這是你的版本號，每一個提交紀錄都有一個哈希值。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還原到指定版本，</a:t>
            </a:r>
            <a:r>
              <a:rPr lang="en-US" altLang="zh-TW" dirty="0" err="1"/>
              <a:t>commit_hash</a:t>
            </a:r>
            <a:r>
              <a:rPr lang="zh-TW" altLang="en-US" dirty="0"/>
              <a:t>改為版本哈希值</a:t>
            </a:r>
            <a:endParaRPr lang="en-US" altLang="zh-TW" dirty="0"/>
          </a:p>
          <a:p>
            <a:r>
              <a:rPr lang="en-US" altLang="zh-TW" dirty="0"/>
              <a:t>git reset --hard &lt;</a:t>
            </a:r>
            <a:r>
              <a:rPr lang="en-US" altLang="zh-TW" dirty="0" err="1"/>
              <a:t>commit_hash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zh-TW" altLang="en-US" dirty="0"/>
              <a:t>當你輸入這個指令的瞬間，你的資料夾就已經還原成舊版的程式，請注意，在使用 </a:t>
            </a:r>
            <a:r>
              <a:rPr lang="en-US" altLang="zh-TW" dirty="0"/>
              <a:t>git reset --hard </a:t>
            </a:r>
            <a:r>
              <a:rPr lang="zh-TW" altLang="en-US" dirty="0"/>
              <a:t>以及強制推送之前，請確保你已經備份了任何重要的修改，因為這些操作將會丟棄未提交的更改並修改你的倉庫歷史。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EE8BE0-1553-E9BF-3F9F-C1F2B5E00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09" y="3919811"/>
            <a:ext cx="675416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4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C7FD071-46A4-8BE4-BA5C-7D5491777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管理版本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2F322D-BD56-7C75-8A35-373D014A5A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 強制推送到</a:t>
            </a:r>
            <a:r>
              <a:rPr lang="en-US" altLang="zh-TW" dirty="0" err="1"/>
              <a:t>gitub</a:t>
            </a:r>
            <a:r>
              <a:rPr lang="en-US" altLang="zh-TW" dirty="0"/>
              <a:t>:</a:t>
            </a:r>
            <a:r>
              <a:rPr lang="zh-TW" altLang="en-US" dirty="0"/>
              <a:t>由於你修改了歷史記錄，你需要使用 </a:t>
            </a:r>
            <a:r>
              <a:rPr lang="en-US" altLang="zh-TW" dirty="0"/>
              <a:t>-f </a:t>
            </a:r>
            <a:r>
              <a:rPr lang="zh-TW" altLang="en-US" dirty="0"/>
              <a:t>或 </a:t>
            </a:r>
            <a:r>
              <a:rPr lang="en-US" altLang="zh-TW" dirty="0"/>
              <a:t>--force </a:t>
            </a:r>
            <a:r>
              <a:rPr lang="zh-TW" altLang="en-US" dirty="0"/>
              <a:t>選項來強制推送到 </a:t>
            </a:r>
            <a:r>
              <a:rPr lang="en-US" altLang="zh-TW" dirty="0"/>
              <a:t>GitHub</a:t>
            </a:r>
            <a:r>
              <a:rPr lang="zh-TW" altLang="en-US" dirty="0"/>
              <a:t>。但請注意，這可能會影響其他人的工作，所以請確保在執行之前已經和團隊進行了溝通。</a:t>
            </a:r>
            <a:endParaRPr lang="en-US" altLang="zh-TW" dirty="0"/>
          </a:p>
          <a:p>
            <a:r>
              <a:rPr lang="en-US" altLang="zh-TW" dirty="0"/>
              <a:t>git push -f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當你執行完上述指令，再輸入一次</a:t>
            </a:r>
            <a:r>
              <a:rPr lang="en-US" altLang="zh-TW" dirty="0"/>
              <a:t>git log</a:t>
            </a:r>
            <a:r>
              <a:rPr lang="zh-TW" altLang="en-US" dirty="0"/>
              <a:t>，可以發現版本只剩一個三天前的版本，剛剛上傳的已經被蓋掉了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6CDB9C-2CE5-DC5C-B2BF-378B2B8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4" y="2932986"/>
            <a:ext cx="10990098" cy="9920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8F90E4-86E6-2520-AEA8-0FE8FA40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4" y="4877595"/>
            <a:ext cx="9098432" cy="168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1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C7FD071-46A4-8BE4-BA5C-7D5491777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管理版本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2F322D-BD56-7C75-8A35-373D014A5A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此時回去</a:t>
            </a:r>
            <a:r>
              <a:rPr lang="en-US" altLang="zh-TW" dirty="0" err="1"/>
              <a:t>Gitub</a:t>
            </a:r>
            <a:r>
              <a:rPr lang="en-US" altLang="zh-TW" dirty="0"/>
              <a:t> </a:t>
            </a:r>
            <a:r>
              <a:rPr lang="zh-TW" altLang="en-US" dirty="0"/>
              <a:t>網頁看可以發現版本已經回到了三天前的版本號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	</a:t>
            </a:r>
            <a:r>
              <a:rPr lang="zh-TW" altLang="en-US" dirty="0"/>
              <a:t>這是剛剛的樣子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這樣版本管理就完成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3B7487-369F-561F-2A25-BD5E1BB1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26" y="1963169"/>
            <a:ext cx="10015980" cy="248222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7ECE064B-B33C-2FBF-14FE-5020565DF529}"/>
              </a:ext>
            </a:extLst>
          </p:cNvPr>
          <p:cNvSpPr/>
          <p:nvPr/>
        </p:nvSpPr>
        <p:spPr>
          <a:xfrm>
            <a:off x="9773799" y="3882682"/>
            <a:ext cx="1030189" cy="52050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7EFA9F-C82A-FDFD-5D95-D03AC4EF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040" y="4612734"/>
            <a:ext cx="3680666" cy="1313103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8B090B73-14D6-0AD1-2A94-DC6F05D94A5D}"/>
              </a:ext>
            </a:extLst>
          </p:cNvPr>
          <p:cNvSpPr/>
          <p:nvPr/>
        </p:nvSpPr>
        <p:spPr>
          <a:xfrm>
            <a:off x="9103373" y="5269285"/>
            <a:ext cx="1700615" cy="6565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18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5A1AE18-104D-4948-98CB-3EDC994B47D0}"/>
              </a:ext>
            </a:extLst>
          </p:cNvPr>
          <p:cNvGrpSpPr/>
          <p:nvPr/>
        </p:nvGrpSpPr>
        <p:grpSpPr>
          <a:xfrm>
            <a:off x="137049" y="5625678"/>
            <a:ext cx="5199603" cy="1242906"/>
            <a:chOff x="137049" y="5625678"/>
            <a:chExt cx="5199603" cy="1242906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1D96FD08-90F0-4ABD-AB5F-DD53A98155F8}"/>
                </a:ext>
              </a:extLst>
            </p:cNvPr>
            <p:cNvSpPr/>
            <p:nvPr/>
          </p:nvSpPr>
          <p:spPr>
            <a:xfrm>
              <a:off x="137049" y="5625678"/>
              <a:ext cx="2394203" cy="123232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3D57096F-B771-489D-B450-F156A66DA72F}"/>
                </a:ext>
              </a:extLst>
            </p:cNvPr>
            <p:cNvSpPr/>
            <p:nvPr/>
          </p:nvSpPr>
          <p:spPr>
            <a:xfrm>
              <a:off x="2942449" y="5636262"/>
              <a:ext cx="2394203" cy="1232322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原创设计师QQ598969553      _1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27" name="原创设计师QQ598969553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8" name="原创设计师QQ598969553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9" name="原创设计师QQ598969553      _4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4" name="原创设计师QQ598969553      _9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5" name="原创设计师QQ598969553      _10" hidden="1"/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" name="原创设计师QQ598969553      _11" hidden="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pic>
        <p:nvPicPr>
          <p:cNvPr id="44046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514647DC-AEA3-44F2-A364-BDA1FE618A5F}"/>
              </a:ext>
            </a:extLst>
          </p:cNvPr>
          <p:cNvGrpSpPr/>
          <p:nvPr/>
        </p:nvGrpSpPr>
        <p:grpSpPr>
          <a:xfrm>
            <a:off x="4836236" y="2855384"/>
            <a:ext cx="3969627" cy="942419"/>
            <a:chOff x="4777318" y="2844800"/>
            <a:chExt cx="3969627" cy="9424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37933A1-87EC-426F-A1B3-CB7EF4C9AD1C}"/>
                </a:ext>
              </a:extLst>
            </p:cNvPr>
            <p:cNvSpPr/>
            <p:nvPr/>
          </p:nvSpPr>
          <p:spPr>
            <a:xfrm>
              <a:off x="4834172" y="3505924"/>
              <a:ext cx="3912773" cy="281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Web</a:t>
              </a:r>
              <a:r>
                <a:rPr lang="zh-TW" altLang="en-US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en-US" altLang="zh-TW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  <a:hlinkClick r:id="rId6"/>
                </a:rPr>
                <a:t>www.vicommtech.com</a:t>
              </a:r>
              <a:r>
                <a:rPr lang="zh-TW" altLang="en-US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   </a:t>
              </a:r>
              <a:r>
                <a:rPr lang="en-US" altLang="zh-TW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Email</a:t>
              </a:r>
              <a:r>
                <a:rPr lang="zh-TW" altLang="en-US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sz="935" b="1" dirty="0">
                  <a:solidFill>
                    <a:srgbClr val="7F7F7F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  <a:hlinkClick r:id="rId7"/>
                </a:rPr>
                <a:t>sales@vicommtech.com</a:t>
              </a:r>
              <a:endParaRPr lang="zh-TW" altLang="en-US" sz="935" b="1" dirty="0">
                <a:solidFill>
                  <a:srgbClr val="7F7F7F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C56A869A-4783-40F2-98A7-79C5CFCC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7318" y="2844800"/>
              <a:ext cx="3912773" cy="83040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6BFA78-F0D4-9009-9367-325445D90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F6EC2C-96D7-54B0-4B11-02D43E78E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zh-TW" altLang="en-US" dirty="0"/>
              <a:t>開啟終端機</a:t>
            </a:r>
            <a:endParaRPr lang="en-US" altLang="zh-TW" dirty="0"/>
          </a:p>
          <a:p>
            <a:r>
              <a:rPr lang="en-US" dirty="0"/>
              <a:t>2.</a:t>
            </a:r>
            <a:r>
              <a:rPr lang="zh-TW" altLang="en-US" dirty="0"/>
              <a:t>跟新軟體包索引 </a:t>
            </a:r>
            <a:r>
              <a:rPr lang="en-US" altLang="zh-TW" dirty="0"/>
              <a:t>			</a:t>
            </a:r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</a:p>
          <a:p>
            <a:r>
              <a:rPr lang="en-US" dirty="0"/>
              <a:t>3.</a:t>
            </a:r>
            <a:r>
              <a:rPr lang="zh-TW" altLang="en-US" dirty="0"/>
              <a:t>安裝</a:t>
            </a:r>
            <a:r>
              <a:rPr lang="en-US" altLang="zh-TW" dirty="0"/>
              <a:t>GITHUB  				</a:t>
            </a:r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安裝完後檢查是否安裝成功 </a:t>
            </a:r>
            <a:r>
              <a:rPr lang="en-US" altLang="zh-TW" dirty="0"/>
              <a:t>	git--version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8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8D92EA-CC1C-4AEF-9A8E-153053E43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Github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39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9AD8A-74F8-C463-7874-F7594F230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環境設置</a:t>
            </a: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1198C4D8-87C4-0796-A721-F55B1CADC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3035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89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ABC21D5-0175-E76D-1FE6-8C3E40DAA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000" dirty="0"/>
              <a:t>創建一個</a:t>
            </a:r>
            <a:r>
              <a:rPr lang="en-US" altLang="zh-TW" sz="4000" dirty="0" err="1"/>
              <a:t>github</a:t>
            </a:r>
            <a:r>
              <a:rPr lang="zh-TW" altLang="en-US" sz="4000" dirty="0"/>
              <a:t>帳號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8F2B37-3A2F-87E4-2C36-1905849B5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2" b="7865"/>
          <a:stretch/>
        </p:blipFill>
        <p:spPr>
          <a:xfrm>
            <a:off x="687771" y="1132725"/>
            <a:ext cx="10810723" cy="45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6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CF9D5AE-AA32-E709-CBA6-0DB65042D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將終端機導向目錄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CAE7A5-4E0F-2269-5FD2-2083EFF1D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選擇你要當倉庫用的資料夾  </a:t>
            </a:r>
            <a:r>
              <a:rPr lang="en-US" altLang="zh-TW" dirty="0"/>
              <a:t>cd 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94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354162E-0FA8-72AA-9F53-52D83BBB10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  <a:r>
              <a:rPr lang="en-US" altLang="zh-TW" dirty="0"/>
              <a:t>git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65F1FD-4F19-9FA0-FA0D-E9549F191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打開終端機輸入 </a:t>
            </a:r>
            <a:r>
              <a:rPr lang="en-US" altLang="zh-TW" dirty="0">
                <a:solidFill>
                  <a:srgbClr val="FF0000"/>
                </a:solidFill>
              </a:rPr>
              <a:t>git </a:t>
            </a:r>
            <a:r>
              <a:rPr lang="en-US" altLang="zh-TW" dirty="0" err="1">
                <a:solidFill>
                  <a:srgbClr val="FF0000"/>
                </a:solidFill>
              </a:rPr>
              <a:t>init</a:t>
            </a:r>
            <a:r>
              <a:rPr lang="zh-TW" altLang="en-US" dirty="0">
                <a:solidFill>
                  <a:srgbClr val="FF0000"/>
                </a:solidFill>
              </a:rPr>
              <a:t> 進行初始化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29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CCBFCA9B7AF7346849599267A23CEFA" ma:contentTypeVersion="6" ma:contentTypeDescription="建立新的文件。" ma:contentTypeScope="" ma:versionID="b991585e66e3d3dc5eb18a39a6ee7b1b">
  <xsd:schema xmlns:xsd="http://www.w3.org/2001/XMLSchema" xmlns:xs="http://www.w3.org/2001/XMLSchema" xmlns:p="http://schemas.microsoft.com/office/2006/metadata/properties" xmlns:ns2="da936b19-c6a5-480f-bc74-8a20551525e8" targetNamespace="http://schemas.microsoft.com/office/2006/metadata/properties" ma:root="true" ma:fieldsID="57a8ffc011456b389548a0b8a736552a" ns2:_="">
    <xsd:import namespace="da936b19-c6a5-480f-bc74-8a20551525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936b19-c6a5-480f-bc74-8a20551525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B22CFE-0DD3-452E-BB79-F9D4763CA5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936b19-c6a5-480f-bc74-8a2055152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E81024-F8BE-4ED2-BD01-B4BE035C78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9113E8-8D1D-47D5-8287-B826148C55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TM02900743[[fn=有機]]</Template>
  <TotalTime>1794</TotalTime>
  <Words>1247</Words>
  <Application>Microsoft Office PowerPoint</Application>
  <PresentationFormat>寬螢幕</PresentationFormat>
  <Paragraphs>170</Paragraphs>
  <Slides>39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微軟正黑體</vt:lpstr>
      <vt:lpstr>ui-sans-serif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Vicomm Sales Meeting</dc:title>
  <dc:creator>Fu Ouyang (Phil)</dc:creator>
  <cp:lastModifiedBy>潘俊豪 (Peter, Pan) [TW/TAI]</cp:lastModifiedBy>
  <cp:revision>460</cp:revision>
  <cp:lastPrinted>2018-11-06T07:39:00Z</cp:lastPrinted>
  <dcterms:created xsi:type="dcterms:W3CDTF">2018-07-20T07:42:00Z</dcterms:created>
  <dcterms:modified xsi:type="dcterms:W3CDTF">2024-06-19T07:29:07Z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  <property fmtid="{D5CDD505-2E9C-101B-9397-08002B2CF9AE}" pid="3" name="ContentTypeId">
    <vt:lpwstr>0x0101009CCBFCA9B7AF7346849599267A23CEFA</vt:lpwstr>
  </property>
</Properties>
</file>